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au </a:t>
            </a:r>
            <a:r>
              <a:rPr lang="en-US" dirty="0" err="1"/>
              <a:t>capteur</a:t>
            </a:r>
            <a:r>
              <a:rPr lang="en-US" dirty="0"/>
              <a:t> de 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Apprenez à utiliser le capteur de force </a:t>
            </a:r>
          </a:p>
          <a:p>
            <a:pPr algn="just"/>
            <a:r>
              <a:rPr lang="fr-FR" dirty="0"/>
              <a:t>Apprenez à utiliser le bloc "Attendre... jusqu'à"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Qu'est-ce qu'un capteur de force 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Le capteur de force effectue deux types principaux de détection :</a:t>
            </a:r>
            <a:endParaRPr lang="en-US" dirty="0"/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Détection du toucher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Détection de force</a:t>
            </a:r>
            <a:endParaRPr lang="en-US" dirty="0"/>
          </a:p>
          <a:p>
            <a:pPr algn="just"/>
            <a:r>
              <a:rPr lang="fr-FR" dirty="0"/>
              <a:t>Vous pouvez mesurer la force en pourcentage ou en Newtons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1B819-852B-4F63-A41C-8562CEF1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4" y="4237832"/>
            <a:ext cx="3448050" cy="173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E071A-5EE7-47A3-B0E0-C1D01D50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203519"/>
            <a:ext cx="3333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Comment programmer avec un capteur de 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61792" cy="5082601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fr-FR" dirty="0"/>
              <a:t> Les trois modes sont les suivants :</a:t>
            </a:r>
            <a:endParaRPr lang="en-US" dirty="0"/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dirty="0"/>
              <a:t>Pressé - même un léger tapotement est détecté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dirty="0"/>
              <a:t>Pressé à fond - en pressant le capteur à environ 60% de sa capacité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dirty="0"/>
              <a:t>Relâché - maintenir le capteur en place et le relâcher à n'importe quel moment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E1585-AF96-42B8-B665-5B390796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56" y="1299041"/>
            <a:ext cx="3448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 1 : Déplacer jusqu'à ce qu'il soit pressé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Programmez votre robot pour qu'il se déplace en ligne droite jusqu'à ce que vous appuyiez sur le capteur avec votre main</a:t>
            </a:r>
          </a:p>
          <a:p>
            <a:pPr algn="just"/>
            <a:r>
              <a:rPr lang="fr-FR" dirty="0"/>
              <a:t>Essayez d'utiliser le capteur en mode "pressé" et "pressé à fond"</a:t>
            </a:r>
          </a:p>
          <a:p>
            <a:pPr algn="just"/>
            <a:r>
              <a:rPr lang="fr-FR" dirty="0"/>
              <a:t>Vous utiliserez le bloc d'attente "</a:t>
            </a:r>
            <a:r>
              <a:rPr lang="fr-FR" dirty="0" err="1"/>
              <a:t>Until</a:t>
            </a:r>
            <a:r>
              <a:rPr lang="fr-FR" dirty="0"/>
              <a:t>" pour ce défi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Les </a:t>
            </a:r>
            <a:r>
              <a:rPr lang="en-US" dirty="0" err="1"/>
              <a:t>étapes</a:t>
            </a:r>
            <a:r>
              <a:rPr lang="en-US" dirty="0"/>
              <a:t> de base :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Réglez </a:t>
            </a:r>
            <a:r>
              <a:rPr lang="fr-FR" b="1" dirty="0"/>
              <a:t>les moteurs de déplacement </a:t>
            </a:r>
            <a:r>
              <a:rPr lang="fr-FR" dirty="0"/>
              <a:t>de votre robot (A et E pour le "</a:t>
            </a:r>
            <a:r>
              <a:rPr lang="fr-FR" dirty="0" err="1"/>
              <a:t>Droid</a:t>
            </a:r>
            <a:r>
              <a:rPr lang="fr-FR" dirty="0"/>
              <a:t> Bot IV" et le robot "</a:t>
            </a:r>
            <a:r>
              <a:rPr lang="fr-FR" dirty="0" err="1"/>
              <a:t>ADB</a:t>
            </a:r>
            <a:r>
              <a:rPr lang="fr-FR" dirty="0"/>
              <a:t>")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Définissez le </a:t>
            </a:r>
            <a:r>
              <a:rPr lang="fr-FR" b="1" dirty="0"/>
              <a:t>pourcentage de vitesse </a:t>
            </a:r>
            <a:r>
              <a:rPr lang="fr-FR" dirty="0"/>
              <a:t>de votre robot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Commencez à  </a:t>
            </a:r>
            <a:r>
              <a:rPr lang="fr-FR" b="1" dirty="0"/>
              <a:t>aller tout droit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Utilisez le bloc </a:t>
            </a:r>
            <a:r>
              <a:rPr lang="fr-FR" b="1" dirty="0"/>
              <a:t>"Attendre ... jusqu'à" </a:t>
            </a:r>
            <a:r>
              <a:rPr lang="fr-FR" dirty="0"/>
              <a:t>pour détecter quand le capteur de force est enfoncé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Arrê</a:t>
            </a:r>
            <a:r>
              <a:rPr lang="fr-FR" b="1" dirty="0"/>
              <a:t>tez de bouger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43588-951F-4968-864C-155FAC86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48" y="2446683"/>
            <a:ext cx="4207688" cy="10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5CE89F-25D2-4321-B21B-31B161DC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6" y="2204744"/>
            <a:ext cx="4574186" cy="3427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r>
              <a:rPr lang="en-US" dirty="0"/>
              <a:t> 1 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74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Dans les leçons précédentes, vous avez appris comment configurer votre robot. Le premier ensemble de blocs règle les moteurs de mouvement. (Voir la leçon sur la configuration du robot)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4350619" y="313659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Configurez</a:t>
            </a:r>
            <a:r>
              <a:rPr lang="en-US" dirty="0"/>
              <a:t> le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4572000" y="3733856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Commencez</a:t>
            </a:r>
            <a:r>
              <a:rPr lang="en-US" dirty="0"/>
              <a:t> à </a:t>
            </a:r>
            <a:r>
              <a:rPr lang="en-US" dirty="0" err="1"/>
              <a:t>bouger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005552" y="4240090"/>
            <a:ext cx="38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Attendez jusqu'à ce que le capteur de force soit enfoncé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481</Words>
  <Application>Microsoft Office PowerPoint</Application>
  <PresentationFormat>Affichage à l'écran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</vt:lpstr>
      <vt:lpstr>Wingdings 2</vt:lpstr>
      <vt:lpstr>Dividend</vt:lpstr>
      <vt:lpstr>Introduction au capteur de force</vt:lpstr>
      <vt:lpstr>Objectifs de la leçon</vt:lpstr>
      <vt:lpstr>Qu'est-ce qu'un capteur de force ?</vt:lpstr>
      <vt:lpstr>Comment programmer avec un capteur de force</vt:lpstr>
      <vt:lpstr>Défi 1 : Déplacer jusqu'à ce qu'il soit pressé</vt:lpstr>
      <vt:lpstr>Défi 1 : Solution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136</cp:revision>
  <dcterms:created xsi:type="dcterms:W3CDTF">2016-07-04T02:35:12Z</dcterms:created>
  <dcterms:modified xsi:type="dcterms:W3CDTF">2020-07-31T17:33:33Z</dcterms:modified>
</cp:coreProperties>
</file>