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1" r:id="rId5"/>
    <p:sldId id="277" r:id="rId6"/>
    <p:sldId id="278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CE0C2C-A338-43D5-90F1-BF7071173968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0E17ABA-DD47-4025-9FB7-6A121C3A11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47DC46DE-9313-4F0E-95CB-37F020E98F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B3343712-4FE9-49ED-8F90-2AE9B8CBE2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8677ED9B-193C-4EAC-9732-5456885CA2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Utilisation</a:t>
            </a:r>
            <a:r>
              <a:rPr lang="en-US" dirty="0"/>
              <a:t> des blocs de </a:t>
            </a:r>
            <a:r>
              <a:rPr lang="en-US" dirty="0" err="1"/>
              <a:t>répitition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476357"/>
          </a:xfrm>
        </p:spPr>
        <p:txBody>
          <a:bodyPr/>
          <a:lstStyle/>
          <a:p>
            <a:pPr algn="just"/>
            <a:r>
              <a:rPr lang="fr-FR" dirty="0"/>
              <a:t>Apprenez à répéter une action en utilisant le bloc de répétition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16EF1-CE02-446E-B5AA-A45033BA9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 </a:t>
            </a:r>
            <a:r>
              <a:rPr lang="en-US" dirty="0" err="1"/>
              <a:t>répétition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dirty="0"/>
              <a:t>Disons que vous voulez que le robot répète une action encore et encore</a:t>
            </a:r>
            <a:r>
              <a:rPr lang="en-US" dirty="0"/>
              <a:t> 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Pourriez-vous copier les blocs encore et encore ?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Et si vous vouliez répéter l'action pour toujours ?</a:t>
            </a:r>
            <a:endParaRPr lang="en-US" dirty="0"/>
          </a:p>
          <a:p>
            <a:pPr algn="just"/>
            <a:r>
              <a:rPr lang="fr-FR" dirty="0"/>
              <a:t>Vous pouvez utiliser les blocs de répétition pour répéter une action un certain nombre de fois ou jusqu'à ce qu'une condition de sortie soit remplie</a:t>
            </a:r>
          </a:p>
          <a:p>
            <a:pPr algn="just"/>
            <a:r>
              <a:rPr lang="fr-FR" dirty="0"/>
              <a:t>Les blocs de répétition facilitent la répétition d'une tâche plusieurs fois </a:t>
            </a:r>
          </a:p>
          <a:p>
            <a:pPr algn="just"/>
            <a:r>
              <a:rPr lang="fr-FR" dirty="0"/>
              <a:t>L'avantage supplémentaire est qu'une boucle peut se terminer quand vous le souhaitez (un nombre de fois précis, une durée indéterminée, une condition spécifique, etc.) </a:t>
            </a:r>
          </a:p>
          <a:p>
            <a:pPr algn="just"/>
            <a:r>
              <a:rPr lang="fr-FR" dirty="0"/>
              <a:t>Les blocs de boucle se trouvent dans la palette des blocs de contrôle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EF28F-D881-44A3-A18E-EBA0A806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08" y="4287503"/>
            <a:ext cx="5353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C32703-18BB-4C84-ABD3-49FC0DD0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3" y="2002421"/>
            <a:ext cx="8293397" cy="3716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EF41E-354D-4AC7-9B1A-C1A6A1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Utilisation d'une répétition jusqu'au blocage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AD53-29C3-4E4B-B4B8-DBEF360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3265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42BF0-7E06-4853-BECA-71FBCBE5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5EDA4D-8A34-4604-AA15-F0ABB9F2EFEF}"/>
              </a:ext>
            </a:extLst>
          </p:cNvPr>
          <p:cNvSpPr txBox="1">
            <a:spLocks/>
          </p:cNvSpPr>
          <p:nvPr/>
        </p:nvSpPr>
        <p:spPr>
          <a:xfrm>
            <a:off x="4292253" y="3275236"/>
            <a:ext cx="440196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Attendez jusqu'à ce que le capteur soit pressé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5306E4-2207-45BD-A52D-903BF75B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255" y="2766263"/>
            <a:ext cx="4159162" cy="399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Configurez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moteurs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99E4-70B9-4DEA-9160-43D2243123BA}"/>
              </a:ext>
            </a:extLst>
          </p:cNvPr>
          <p:cNvSpPr txBox="1"/>
          <p:nvPr/>
        </p:nvSpPr>
        <p:spPr>
          <a:xfrm>
            <a:off x="110716" y="1138947"/>
            <a:ext cx="88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Dans cet exemple, le robot ajuste la vitesse des moteurs en fonction du capteur de force jusqu'à ce que celui-ci soit relâché.  Ce type de boucle est différent d'un bloc d'attente car vous pouvez effectuer différentes actions </a:t>
            </a:r>
            <a:r>
              <a:rPr lang="fr-FR" b="1" dirty="0"/>
              <a:t>pendant que vous attendiez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6EED6-4D83-4F3D-812B-C239638E471F}"/>
              </a:ext>
            </a:extLst>
          </p:cNvPr>
          <p:cNvSpPr txBox="1">
            <a:spLocks/>
          </p:cNvSpPr>
          <p:nvPr/>
        </p:nvSpPr>
        <p:spPr>
          <a:xfrm>
            <a:off x="4596481" y="4795724"/>
            <a:ext cx="4097736" cy="1244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/>
              <a:t>Ajustez la vitesse du moteur en fonction de la force actuelle lue </a:t>
            </a:r>
            <a:r>
              <a:rPr lang="fr-FR" b="1" dirty="0"/>
              <a:t>à chaque fois </a:t>
            </a:r>
            <a:r>
              <a:rPr lang="fr-FR" dirty="0"/>
              <a:t>dans la boucle. 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3A22C2-71A5-4CB3-8636-ED0346C6A335}"/>
              </a:ext>
            </a:extLst>
          </p:cNvPr>
          <p:cNvSpPr txBox="1">
            <a:spLocks/>
          </p:cNvSpPr>
          <p:nvPr/>
        </p:nvSpPr>
        <p:spPr>
          <a:xfrm>
            <a:off x="4499137" y="3786077"/>
            <a:ext cx="4195079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Bouclez jusqu'à ce que le capteur soit relâché</a:t>
            </a:r>
          </a:p>
        </p:txBody>
      </p:sp>
    </p:spTree>
    <p:extLst>
      <p:ext uri="{BB962C8B-B14F-4D97-AF65-F5344CB8AC3E}">
        <p14:creationId xmlns:p14="http://schemas.microsoft.com/office/powerpoint/2010/main" val="32576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F7C8-E595-4B32-8FAE-AA6168D3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 : Autour de la boîte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C79F-EC72-4077-B01D-63616E54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6109789" cy="5082601"/>
          </a:xfrm>
        </p:spPr>
        <p:txBody>
          <a:bodyPr/>
          <a:lstStyle/>
          <a:p>
            <a:pPr algn="just"/>
            <a:r>
              <a:rPr lang="fr-FR" dirty="0"/>
              <a:t>Faites le tour de la boîte</a:t>
            </a:r>
          </a:p>
          <a:p>
            <a:pPr algn="just"/>
            <a:r>
              <a:rPr lang="fr-FR" dirty="0"/>
              <a:t>Pour ce faire, vous devrez avancer de 20 cm et tourner à droite</a:t>
            </a:r>
          </a:p>
          <a:p>
            <a:pPr algn="just"/>
            <a:r>
              <a:rPr lang="fr-FR" dirty="0"/>
              <a:t>Répétez cette action 4 fois jusqu'à ce que vous ayez fait le tour de la boîte</a:t>
            </a:r>
          </a:p>
          <a:p>
            <a:pPr algn="just"/>
            <a:r>
              <a:rPr lang="fr-FR" dirty="0"/>
              <a:t>Pour relever ce défi, vous devrez vous souvenir de la leçon "Aller de l'avant et se tourner"</a:t>
            </a:r>
          </a:p>
          <a:p>
            <a:pPr algn="just"/>
            <a:r>
              <a:rPr lang="fr-FR" dirty="0"/>
              <a:t>Vous répétez ces deux actions dans un bloc Répétition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20C5-E4C1-48F9-AD36-FBCA95F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8617-CFF9-4DAA-B3F4-FB49E870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4A9A1-C01B-4DEC-99D1-6DBE3F5D361A}"/>
              </a:ext>
            </a:extLst>
          </p:cNvPr>
          <p:cNvSpPr/>
          <p:nvPr/>
        </p:nvSpPr>
        <p:spPr>
          <a:xfrm>
            <a:off x="6407498" y="1333273"/>
            <a:ext cx="2059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66588-A02D-416B-888C-64DA86512DEA}"/>
              </a:ext>
            </a:extLst>
          </p:cNvPr>
          <p:cNvSpPr txBox="1"/>
          <p:nvPr/>
        </p:nvSpPr>
        <p:spPr>
          <a:xfrm>
            <a:off x="7199696" y="3136770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015A8-7DC0-4ACD-94A4-73E61307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BEAD-3C27-494F-B4C8-43EAB9B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</a:t>
            </a:r>
            <a:r>
              <a:rPr lang="en-US" dirty="0"/>
              <a:t> 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695-1D9B-43D2-A49B-B4BCEC65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338594"/>
            <a:ext cx="5085687" cy="17860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Dans les leçons précédentes, vous avez appris comment configurer votre robot. Le premier ensemble de blocs définit les moteurs de mouvement, le % de vitesse, le déplacement en CM et met les moteurs en attente. (Voir la leçon sur la configuration du robot). Ce programme a été configuré pour </a:t>
            </a:r>
            <a:r>
              <a:rPr lang="fr-FR" dirty="0" err="1"/>
              <a:t>Droid</a:t>
            </a:r>
            <a:r>
              <a:rPr lang="fr-FR" dirty="0"/>
              <a:t> Bot IV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151A4-003E-4C98-B907-2FD12D4D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E863-4802-4ED1-9F14-043AAC2D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B236D1-946C-45AF-A0AD-D394061BB853}"/>
              </a:ext>
            </a:extLst>
          </p:cNvPr>
          <p:cNvSpPr txBox="1">
            <a:spLocks/>
          </p:cNvSpPr>
          <p:nvPr/>
        </p:nvSpPr>
        <p:spPr>
          <a:xfrm>
            <a:off x="175260" y="3583219"/>
            <a:ext cx="5065514" cy="1497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Code pour déplacer le robot de 20 cm vers l'avant (Voir la leçon "Déplacement") et tourner de 90 degrés (Voir la leçon "Virage avec gyroscope")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3CE7C-BC22-4810-8683-C8E4C398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75" y="1338594"/>
            <a:ext cx="3511339" cy="49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578</Words>
  <Application>Microsoft Office PowerPoint</Application>
  <PresentationFormat>Affichage à l'écran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</vt:lpstr>
      <vt:lpstr>Wingdings 2</vt:lpstr>
      <vt:lpstr>Dividend</vt:lpstr>
      <vt:lpstr>Utilisation des blocs de répitition</vt:lpstr>
      <vt:lpstr>Objectifs de la leçon</vt:lpstr>
      <vt:lpstr>Code de répétition</vt:lpstr>
      <vt:lpstr>Utilisation d'une répétition jusqu'au blocage</vt:lpstr>
      <vt:lpstr>Défi : Autour de la boîte</vt:lpstr>
      <vt:lpstr>Défi : Solution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144</cp:revision>
  <dcterms:created xsi:type="dcterms:W3CDTF">2016-07-04T02:35:12Z</dcterms:created>
  <dcterms:modified xsi:type="dcterms:W3CDTF">2020-07-31T18:38:50Z</dcterms:modified>
</cp:coreProperties>
</file>