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9" r:id="rId4"/>
    <p:sldId id="280" r:id="rId5"/>
    <p:sldId id="281" r:id="rId6"/>
    <p:sldId id="282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</a:t>
            </a:r>
            <a:r>
              <a:rPr lang="en-US" sz="3200"/>
              <a:t>PRIME LESSONS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6915B8-6F82-4EBD-B2FE-F2FE0EB0E6D4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C676C3A-CE1A-4B6E-B3CE-D5679F65E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2B29BD3-15C9-4229-96F5-13739AAB2B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4420241-4B7A-467B-9367-52FB1AEA6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BE97EBC-77DF-4A2B-990C-67D9BADB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Utilisation</a:t>
            </a:r>
            <a:r>
              <a:rPr lang="en-US" dirty="0"/>
              <a:t> des blocs </a:t>
            </a:r>
            <a:r>
              <a:rPr lang="en-US" dirty="0" err="1"/>
              <a:t>sonores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Apprenez à utiliser les blocs sonores</a:t>
            </a:r>
          </a:p>
          <a:p>
            <a:pPr algn="just"/>
            <a:r>
              <a:rPr lang="fr-FR" dirty="0"/>
              <a:t>Apprenez à créer et à modifier des sons</a:t>
            </a:r>
          </a:p>
          <a:p>
            <a:pPr algn="just"/>
            <a:r>
              <a:rPr lang="fr-FR" dirty="0"/>
              <a:t>Apprenez comment ajouter les blocs de musique à la palette</a:t>
            </a:r>
          </a:p>
          <a:p>
            <a:pPr algn="just"/>
            <a:r>
              <a:rPr lang="fr-FR" dirty="0"/>
              <a:t>Composez de la musique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Blocs </a:t>
            </a:r>
            <a:r>
              <a:rPr lang="en-US" dirty="0" err="1"/>
              <a:t>sonores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12754" cy="5082601"/>
          </a:xfrm>
        </p:spPr>
        <p:txBody>
          <a:bodyPr>
            <a:normAutofit fontScale="92500"/>
          </a:bodyPr>
          <a:lstStyle/>
          <a:p>
            <a:pPr algn="just"/>
            <a:r>
              <a:rPr lang="fr-FR" dirty="0"/>
              <a:t>Les blocs sonores se trouvent dans deux des palettes de blocs</a:t>
            </a:r>
          </a:p>
          <a:p>
            <a:pPr algn="just"/>
            <a:r>
              <a:rPr lang="fr-FR" dirty="0"/>
              <a:t>Les blocs de musique doivent être ajoutés à votre palette de blocs à l'aide d'extensions</a:t>
            </a:r>
          </a:p>
          <a:p>
            <a:pPr algn="just"/>
            <a:r>
              <a:rPr lang="fr-FR" dirty="0"/>
              <a:t>Vous pouvez jouer des sons, changer d'instrument et même créer des sons personnalisés </a:t>
            </a:r>
          </a:p>
          <a:p>
            <a:pPr algn="just"/>
            <a:r>
              <a:rPr lang="fr-FR" dirty="0"/>
              <a:t>Des blocs sonores peuvent être ajoutés à vos projets pour le plaisir, mais aussi à des fins de </a:t>
            </a:r>
            <a:r>
              <a:rPr lang="fr-FR" dirty="0" err="1"/>
              <a:t>debuggage</a:t>
            </a:r>
            <a:r>
              <a:rPr lang="fr-FR" dirty="0"/>
              <a:t> - par exemple, ils peuvent être utilisés pour indiquer quand un morceau de code est terminé</a:t>
            </a:r>
          </a:p>
          <a:p>
            <a:pPr algn="just"/>
            <a:r>
              <a:rPr lang="fr-FR" dirty="0"/>
              <a:t>Note : Seuls les blocs sonores "</a:t>
            </a:r>
            <a:r>
              <a:rPr lang="fr-FR" dirty="0" err="1"/>
              <a:t>beep</a:t>
            </a:r>
            <a:r>
              <a:rPr lang="fr-FR" dirty="0"/>
              <a:t>" jouent réellement sur le Hub. Les autres sons sont joués sur votre appareil (ordinateur portable/tablette,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5C61E-E5ED-4CF5-BE07-F11F5F59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"/>
          <a:stretch/>
        </p:blipFill>
        <p:spPr>
          <a:xfrm>
            <a:off x="4640580" y="1197210"/>
            <a:ext cx="1890234" cy="4917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C7E60-925A-4E67-9B64-78902D83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52" y="1323535"/>
            <a:ext cx="1920065" cy="29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FC2C-149A-40F8-9025-5B540077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Ajoutez</a:t>
            </a:r>
            <a:r>
              <a:rPr lang="en-US" dirty="0"/>
              <a:t> plus de 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35D6-9E0C-4DA2-A55B-BC6E870F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1883523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/>
              <a:t>Vous ajoutez des sons en utilisant le menu déroulant</a:t>
            </a:r>
          </a:p>
          <a:p>
            <a:pPr algn="just"/>
            <a:r>
              <a:rPr lang="fr-FR" dirty="0"/>
              <a:t>Il y a beaucoup de sons dans la bibliothèque de sons</a:t>
            </a:r>
          </a:p>
          <a:p>
            <a:pPr algn="just"/>
            <a:r>
              <a:rPr lang="fr-FR" dirty="0"/>
              <a:t>Une fois que vous avez sélectionné le son, vous pouvez également les modifier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CF86-116D-4FA1-ABF2-986EC84E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8ECC0-93EA-4C95-A23E-AA82D7BB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2D24A-EBDC-4302-B32F-95D8F7B7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17" y="1238680"/>
            <a:ext cx="2131304" cy="1590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FFFB3-734D-4E46-8D4D-39B3A19C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67" y="3216528"/>
            <a:ext cx="36670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9C45A-F62F-4F4E-88D3-CC24D40FE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360" y="3216528"/>
            <a:ext cx="36935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F26B1C-7D44-4A1B-87AB-92D02181803F}"/>
              </a:ext>
            </a:extLst>
          </p:cNvPr>
          <p:cNvSpPr/>
          <p:nvPr/>
        </p:nvSpPr>
        <p:spPr>
          <a:xfrm>
            <a:off x="2206600" y="3456211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98096-97ED-4A67-991D-77EC4152F7C0}"/>
              </a:ext>
            </a:extLst>
          </p:cNvPr>
          <p:cNvSpPr/>
          <p:nvPr/>
        </p:nvSpPr>
        <p:spPr>
          <a:xfrm>
            <a:off x="5927604" y="2299574"/>
            <a:ext cx="579073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B4CA-EAF3-4480-8AB6-F58A607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Enregistrement</a:t>
            </a:r>
            <a:r>
              <a:rPr lang="en-US" dirty="0"/>
              <a:t> de sons </a:t>
            </a:r>
            <a:r>
              <a:rPr lang="en-US" dirty="0" err="1"/>
              <a:t>personnalisés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E4-8C87-4ED5-AA1A-69AAA111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Vous pouvez enregistrer des sons personnalisés de deux façons : soit à partir du "record" ou du "</a:t>
            </a:r>
            <a:r>
              <a:rPr lang="fr-FR" dirty="0" err="1"/>
              <a:t>add</a:t>
            </a:r>
            <a:r>
              <a:rPr lang="fr-FR" dirty="0"/>
              <a:t> menu".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C6A62-9AE4-41C8-8054-EA54B5F4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83E59-BECF-4CA6-9FE2-DCC1925D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84519-0F77-4984-B241-DC64E69C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" y="3391170"/>
            <a:ext cx="2950845" cy="2784600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97385-02C5-4213-8D1B-586CF5E0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15" y="2540428"/>
            <a:ext cx="4956395" cy="3635342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40FBA-A37D-4FCF-AEEF-BA724334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7" y="1899232"/>
            <a:ext cx="1944183" cy="14507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E1A4D7-5ED8-49EF-8150-DC0E76A942A7}"/>
              </a:ext>
            </a:extLst>
          </p:cNvPr>
          <p:cNvSpPr/>
          <p:nvPr/>
        </p:nvSpPr>
        <p:spPr>
          <a:xfrm>
            <a:off x="1095376" y="2666197"/>
            <a:ext cx="721994" cy="16732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762BF-79D6-454F-ACEA-A9043CE5EE6B}"/>
              </a:ext>
            </a:extLst>
          </p:cNvPr>
          <p:cNvSpPr/>
          <p:nvPr/>
        </p:nvSpPr>
        <p:spPr>
          <a:xfrm>
            <a:off x="6345556" y="2910839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 et exemple de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Jouez d'un instrument</a:t>
            </a:r>
          </a:p>
          <a:p>
            <a:pPr algn="just"/>
            <a:r>
              <a:rPr lang="fr-FR" dirty="0"/>
              <a:t>Ajoutez les blocs d'extension de musique en cliquant sur l'icône d'extension en bas de la palette de blocs</a:t>
            </a:r>
          </a:p>
          <a:p>
            <a:pPr algn="just"/>
            <a:r>
              <a:rPr lang="fr-FR" dirty="0"/>
              <a:t>Choisissez votre instrument préféré</a:t>
            </a:r>
          </a:p>
          <a:p>
            <a:pPr algn="just"/>
            <a:r>
              <a:rPr lang="fr-FR" dirty="0"/>
              <a:t>Composez un court morceau de musique et jouez-le 4 fois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B888-A70B-4EA2-96AF-60F4185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DA20-B4C3-4D03-905E-77B53329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980" y="1861967"/>
            <a:ext cx="419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1A944-B7B0-4EC3-91B4-B9CBEF78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3" y="2998218"/>
            <a:ext cx="2495550" cy="3133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FA5CE-4D7B-4D54-B84E-9AFF693B159D}"/>
              </a:ext>
            </a:extLst>
          </p:cNvPr>
          <p:cNvSpPr txBox="1"/>
          <p:nvPr/>
        </p:nvSpPr>
        <p:spPr>
          <a:xfrm>
            <a:off x="3137063" y="3560570"/>
            <a:ext cx="354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L'instrument est réglé sur la clarinette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3137063" y="4256409"/>
            <a:ext cx="250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Quatre notes </a:t>
            </a:r>
            <a:r>
              <a:rPr lang="en-US" sz="1400" dirty="0" err="1"/>
              <a:t>sont</a:t>
            </a:r>
            <a:r>
              <a:rPr lang="en-US" sz="1400" dirty="0"/>
              <a:t> </a:t>
            </a:r>
            <a:r>
              <a:rPr lang="en-US" sz="1400" dirty="0" err="1"/>
              <a:t>jouées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3137062" y="3904754"/>
            <a:ext cx="584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 musique est jouée 4 fois en utilisant le bloc de répétition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13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469</Words>
  <Application>Microsoft Office PowerPoint</Application>
  <PresentationFormat>Affichage à l'écran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Utilisation des blocs sonores</vt:lpstr>
      <vt:lpstr>Objectifs de la leçon</vt:lpstr>
      <vt:lpstr>Blocs sonores</vt:lpstr>
      <vt:lpstr>Ajoutez plus de sons</vt:lpstr>
      <vt:lpstr>Enregistrement de sons personnalisés</vt:lpstr>
      <vt:lpstr>Défi et exemple de solution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125</cp:revision>
  <dcterms:created xsi:type="dcterms:W3CDTF">2016-07-04T02:35:12Z</dcterms:created>
  <dcterms:modified xsi:type="dcterms:W3CDTF">2020-07-31T19:05:17Z</dcterms:modified>
</cp:coreProperties>
</file>