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8"/>
  </p:notesMasterIdLst>
  <p:handoutMasterIdLst>
    <p:handoutMasterId r:id="rId9"/>
  </p:handoutMasterIdLst>
  <p:sldIdLst>
    <p:sldId id="275" r:id="rId2"/>
    <p:sldId id="257" r:id="rId3"/>
    <p:sldId id="279" r:id="rId4"/>
    <p:sldId id="280" r:id="rId5"/>
    <p:sldId id="281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04B30D6-004F-4EE6-A41C-E71EDE4B31B9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474E58E3-686D-487F-8A53-2F015D0C02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1965A6C7-4095-4767-9C14-AFC8321F37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4CEEFDE-72E8-4E90-A7C1-68E81A311B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03DCFFD6-B863-4772-8686-FDA5E4A6F2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Utilisation</a:t>
            </a:r>
            <a:r>
              <a:rPr lang="en-US" dirty="0"/>
              <a:t> des blocs </a:t>
            </a:r>
            <a:r>
              <a:rPr lang="en-US" dirty="0" err="1"/>
              <a:t>lumineux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de la </a:t>
            </a:r>
            <a:r>
              <a:rPr lang="en-US" dirty="0" err="1"/>
              <a:t>leçon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pPr algn="just"/>
            <a:r>
              <a:rPr lang="fr-FR" dirty="0"/>
              <a:t>Découvrez comment programmer les lumières LED sur le Hub</a:t>
            </a:r>
          </a:p>
          <a:p>
            <a:pPr algn="just"/>
            <a:r>
              <a:rPr lang="fr-FR" dirty="0"/>
              <a:t>Apprenez à allumer les lumières du capteur de distance</a:t>
            </a:r>
          </a:p>
          <a:p>
            <a:pPr algn="just"/>
            <a:r>
              <a:rPr lang="fr-FR" dirty="0"/>
              <a:t>Apprenez à afficher les valeurs des capteurs sur la matrice LED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Blocs </a:t>
            </a:r>
            <a:r>
              <a:rPr lang="en-US" dirty="0" err="1"/>
              <a:t>lumineux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" y="1140006"/>
            <a:ext cx="3167232" cy="5082601"/>
          </a:xfrm>
        </p:spPr>
        <p:txBody>
          <a:bodyPr/>
          <a:lstStyle/>
          <a:p>
            <a:pPr algn="just"/>
            <a:r>
              <a:rPr lang="fr-FR" dirty="0"/>
              <a:t>Les blocs lumineux se trouvent dans la palette de blocs violets</a:t>
            </a:r>
          </a:p>
          <a:p>
            <a:pPr algn="just"/>
            <a:r>
              <a:rPr lang="fr-FR" dirty="0"/>
              <a:t>Vous pouvez utiliser ces blocs pour de nombreuses applications amusantes, notamment pour allumer les lumières du capteur à ultra-sons, créer des motifs à l'aide de la matrice LED 5X5 et même afficher du texte défilant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58FD5B-C8B7-4965-90CD-93449E4B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77" y="1270070"/>
            <a:ext cx="2543175" cy="4772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E27DF3-A53C-4976-A0B3-08A6F476B70D}"/>
              </a:ext>
            </a:extLst>
          </p:cNvPr>
          <p:cNvSpPr txBox="1"/>
          <p:nvPr/>
        </p:nvSpPr>
        <p:spPr>
          <a:xfrm>
            <a:off x="4698852" y="287274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Afficher</a:t>
            </a:r>
            <a:r>
              <a:rPr lang="en-US" sz="1200" dirty="0"/>
              <a:t> le </a:t>
            </a:r>
            <a:r>
              <a:rPr lang="en-US" sz="1200" dirty="0" err="1"/>
              <a:t>texte</a:t>
            </a:r>
            <a:r>
              <a:rPr lang="en-US" sz="1200" dirty="0"/>
              <a:t> </a:t>
            </a:r>
            <a:r>
              <a:rPr lang="en-US" sz="1200" dirty="0" err="1"/>
              <a:t>défilant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76D7A-A6AF-475A-B881-CE12A3BA64D1}"/>
              </a:ext>
            </a:extLst>
          </p:cNvPr>
          <p:cNvSpPr txBox="1"/>
          <p:nvPr/>
        </p:nvSpPr>
        <p:spPr>
          <a:xfrm>
            <a:off x="5582772" y="3978713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Diminuez ou augmentez la luminosité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B13A2-CED8-4FAD-9187-E5D148ACA540}"/>
              </a:ext>
            </a:extLst>
          </p:cNvPr>
          <p:cNvSpPr txBox="1"/>
          <p:nvPr/>
        </p:nvSpPr>
        <p:spPr>
          <a:xfrm>
            <a:off x="5680936" y="5068627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Changez la couleur du bouton central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864DA-003E-4008-B326-18D9EAB06B77}"/>
              </a:ext>
            </a:extLst>
          </p:cNvPr>
          <p:cNvSpPr txBox="1"/>
          <p:nvPr/>
        </p:nvSpPr>
        <p:spPr>
          <a:xfrm>
            <a:off x="5262395" y="5589257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Allumez</a:t>
            </a:r>
            <a:r>
              <a:rPr lang="en-US" sz="1200" dirty="0"/>
              <a:t> les </a:t>
            </a:r>
            <a:r>
              <a:rPr lang="en-US" sz="1200" dirty="0" err="1"/>
              <a:t>ultrasons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D380F-6291-403B-86D1-2EC3EF7BB53D}"/>
              </a:ext>
            </a:extLst>
          </p:cNvPr>
          <p:cNvSpPr txBox="1"/>
          <p:nvPr/>
        </p:nvSpPr>
        <p:spPr>
          <a:xfrm>
            <a:off x="4833377" y="2260542"/>
            <a:ext cx="408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Adaptez les lumières de la matrice lumineuse à n'importe quel modèle</a:t>
            </a:r>
          </a:p>
        </p:txBody>
      </p:sp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Défi</a:t>
            </a:r>
            <a:r>
              <a:rPr lang="en-US" dirty="0"/>
              <a:t> : </a:t>
            </a:r>
            <a:r>
              <a:rPr lang="en-US" dirty="0" err="1"/>
              <a:t>Éclairer</a:t>
            </a:r>
            <a:r>
              <a:rPr lang="en-US" dirty="0"/>
              <a:t> le monde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pPr algn="just"/>
            <a:r>
              <a:rPr lang="fr-FR" dirty="0"/>
              <a:t>Écrivez "Hello World" en utilisant la matrice lumineuse</a:t>
            </a:r>
          </a:p>
          <a:p>
            <a:pPr algn="just"/>
            <a:r>
              <a:rPr lang="fr-FR" dirty="0"/>
              <a:t>Ensuite, affichez un visage souriant pendant 4 secondes</a:t>
            </a:r>
          </a:p>
          <a:p>
            <a:pPr algn="just"/>
            <a:r>
              <a:rPr lang="fr-FR" dirty="0"/>
              <a:t>Allumez toutes les lumières autour du capteur de distance</a:t>
            </a:r>
          </a:p>
          <a:p>
            <a:pPr algn="just"/>
            <a:r>
              <a:rPr lang="fr-FR" dirty="0"/>
              <a:t>Changer la lumière du bouton central pour une couleur de votre choix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E6C5F-9B53-46BD-819B-192FC903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3" y="3059731"/>
            <a:ext cx="3810000" cy="3067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3819625" y="3915160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Hello World va défiler dans la matrice de lumière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3819625" y="4427662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Affichez</a:t>
            </a:r>
            <a:r>
              <a:rPr lang="en-US" dirty="0"/>
              <a:t> un visage </a:t>
            </a:r>
            <a:r>
              <a:rPr lang="en-US" dirty="0" err="1"/>
              <a:t>souriant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BEACB-A192-4B93-90F7-53C805933819}"/>
              </a:ext>
            </a:extLst>
          </p:cNvPr>
          <p:cNvSpPr txBox="1"/>
          <p:nvPr/>
        </p:nvSpPr>
        <p:spPr>
          <a:xfrm>
            <a:off x="3819625" y="4928612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Allumez l’ "œil" du capteur de 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C2E82-63BC-4F73-A604-EFBBA781775E}"/>
              </a:ext>
            </a:extLst>
          </p:cNvPr>
          <p:cNvSpPr txBox="1"/>
          <p:nvPr/>
        </p:nvSpPr>
        <p:spPr>
          <a:xfrm>
            <a:off x="3819625" y="5460883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Rendez le bouton central violet</a:t>
            </a:r>
          </a:p>
        </p:txBody>
      </p:sp>
    </p:spTree>
    <p:extLst>
      <p:ext uri="{BB962C8B-B14F-4D97-AF65-F5344CB8AC3E}">
        <p14:creationId xmlns:p14="http://schemas.microsoft.com/office/powerpoint/2010/main" val="68874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 : Affichage des valeurs des capteurs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302436" cy="2420548"/>
          </a:xfrm>
        </p:spPr>
        <p:txBody>
          <a:bodyPr/>
          <a:lstStyle/>
          <a:p>
            <a:pPr algn="just"/>
            <a:r>
              <a:rPr lang="fr-FR" dirty="0"/>
              <a:t>A quel niveau dois-je pousser le capteur de force ?</a:t>
            </a:r>
          </a:p>
          <a:p>
            <a:pPr algn="just"/>
            <a:r>
              <a:rPr lang="fr-FR" dirty="0"/>
              <a:t>Créez un programme en boucle qui vous permet de visualiser la force appliquée au capteur de force sur la matrice LED</a:t>
            </a:r>
          </a:p>
          <a:p>
            <a:pPr algn="just"/>
            <a:r>
              <a:rPr lang="fr-FR" dirty="0"/>
              <a:t>Affichez les résultats en Newtons (0-10)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3973842" y="3770654"/>
            <a:ext cx="487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Ce programme affiche la valeur du capteur de force sur la matrice LED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4050951" y="4615178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La valeur du capteur de force est inscrite à l'écran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C90AEF-629B-4C3A-9BF2-627B77D0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93" y="3618074"/>
            <a:ext cx="3608070" cy="1791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32461A-D034-4439-BC87-B72B9D39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297" y="1432050"/>
            <a:ext cx="3127021" cy="15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fr-FR" sz="1600" dirty="0"/>
              <a:t>Cette leçon a été créée par Sanjay </a:t>
            </a:r>
            <a:r>
              <a:rPr lang="fr-FR" sz="1600" dirty="0" err="1"/>
              <a:t>Seshan</a:t>
            </a:r>
            <a:r>
              <a:rPr lang="fr-FR" sz="1600" dirty="0"/>
              <a:t> et </a:t>
            </a:r>
            <a:r>
              <a:rPr lang="fr-FR" sz="1600" dirty="0" err="1"/>
              <a:t>Arvind</a:t>
            </a:r>
            <a:r>
              <a:rPr lang="fr-FR" sz="1600" dirty="0"/>
              <a:t> </a:t>
            </a:r>
            <a:r>
              <a:rPr lang="fr-FR" sz="1600" dirty="0" err="1"/>
              <a:t>Seshan</a:t>
            </a:r>
            <a:r>
              <a:rPr lang="fr-FR" sz="1600" dirty="0"/>
              <a:t> pour « SPIKE Prime </a:t>
            </a:r>
            <a:r>
              <a:rPr lang="fr-FR" sz="1600" dirty="0" err="1"/>
              <a:t>Lessons</a:t>
            </a:r>
            <a:r>
              <a:rPr lang="fr-FR" sz="1600" dirty="0"/>
              <a:t> »</a:t>
            </a:r>
          </a:p>
          <a:p>
            <a:r>
              <a:rPr lang="fr-FR" sz="1600" dirty="0"/>
              <a:t>D'autres leçons sont disponibles à l'adresse suivante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" y="5862802"/>
            <a:ext cx="8831580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Ce travail est autorisé dans le cadre d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  <a:hlinkClick r:id="rId3"/>
              </a:rPr>
              <a:t>’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une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</TotalTime>
  <Words>434</Words>
  <Application>Microsoft Office PowerPoint</Application>
  <PresentationFormat>Affichage à l'écran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Helvetica Neue</vt:lpstr>
      <vt:lpstr>Wingdings 2</vt:lpstr>
      <vt:lpstr>Dividend</vt:lpstr>
      <vt:lpstr>Utilisation des blocs lumineux</vt:lpstr>
      <vt:lpstr>Objectifs de la leçon</vt:lpstr>
      <vt:lpstr>Blocs lumineux</vt:lpstr>
      <vt:lpstr>Défi : Éclairer le monde</vt:lpstr>
      <vt:lpstr>Défi : Affichage des valeurs des capteurs</vt:lpstr>
      <vt:lpstr>Générique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Sofia BEN SOUDA</cp:lastModifiedBy>
  <cp:revision>124</cp:revision>
  <dcterms:created xsi:type="dcterms:W3CDTF">2016-07-04T02:35:12Z</dcterms:created>
  <dcterms:modified xsi:type="dcterms:W3CDTF">2020-07-31T18:49:11Z</dcterms:modified>
</cp:coreProperties>
</file>