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76" r:id="rId4"/>
    <p:sldId id="280" r:id="rId5"/>
    <p:sldId id="279" r:id="rId6"/>
    <p:sldId id="28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83" d="100"/>
          <a:sy n="83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D11A6C9-44EF-45B9-B0DD-0C82AAD7CF86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98032520-9308-46CA-88EA-302621EDA5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A804C157-F9A9-45CD-B278-7AC5ABDFF6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D710F723-4725-419B-9685-404BC0865D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6B1187C-5649-4448-81FC-9F2962C28A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Utilisation</a:t>
            </a:r>
            <a:r>
              <a:rPr lang="en-US" dirty="0"/>
              <a:t> des blocs Si…</a:t>
            </a:r>
            <a:r>
              <a:rPr lang="en-US" dirty="0" err="1"/>
              <a:t>Alors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de la leçon (Mise à jour!)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pPr algn="just"/>
            <a:r>
              <a:rPr lang="fr-FR" dirty="0"/>
              <a:t>Apprenez à faire décider votre robot de ce qu'il doit faire à partir de différents choix</a:t>
            </a:r>
          </a:p>
          <a:p>
            <a:pPr algn="just"/>
            <a:r>
              <a:rPr lang="fr-FR" dirty="0"/>
              <a:t>Apprenez à utiliser un bloc "si ... alors".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C6C76F-8A45-4E0B-AFBF-E9084EBA60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rcRect t="1012" r="48947" b="27244"/>
          <a:stretch/>
        </p:blipFill>
        <p:spPr>
          <a:xfrm>
            <a:off x="7008702" y="4661404"/>
            <a:ext cx="1913422" cy="140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Répétition</a:t>
            </a:r>
            <a:r>
              <a:rPr lang="en-US" dirty="0"/>
              <a:t> du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2728109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Posez une question au robot et faites quelque chose de différent en fonction de la réponse  </a:t>
            </a:r>
          </a:p>
          <a:p>
            <a:pPr algn="just"/>
            <a:r>
              <a:rPr lang="fr-FR" dirty="0"/>
              <a:t>Exemple : </a:t>
            </a:r>
            <a:r>
              <a:rPr lang="en-US" dirty="0"/>
              <a:t> 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/>
              <a:t>Le robot voit-il une ligne ? Ou pas ? 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/>
              <a:t>Le robot est-il près du mur ? Ou pas ?</a:t>
            </a:r>
            <a:endParaRPr lang="en-US" dirty="0"/>
          </a:p>
          <a:p>
            <a:pPr algn="just"/>
            <a:r>
              <a:rPr lang="fr-FR" dirty="0"/>
              <a:t>C'est comme une question « oui/non »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C30F-5C3B-4D40-B83F-EDE97F8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645777-E747-4915-8A4B-58F48B33F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324" y="3708492"/>
            <a:ext cx="36576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8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B313-00BE-4EF0-B284-89704604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Défi</a:t>
            </a:r>
            <a:r>
              <a:rPr lang="en-US" dirty="0"/>
              <a:t> : </a:t>
            </a:r>
            <a:r>
              <a:rPr lang="en-US" dirty="0" err="1"/>
              <a:t>Heureux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triste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7CD3-BACF-4041-8035-C348127F5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6082083" cy="5082601"/>
          </a:xfrm>
        </p:spPr>
        <p:txBody>
          <a:bodyPr/>
          <a:lstStyle/>
          <a:p>
            <a:pPr algn="just"/>
            <a:r>
              <a:rPr lang="fr-FR" dirty="0"/>
              <a:t>Écrivez un programme qui modifie l'affichage en fonction de la pression ou de la non-pression du capteur de force  </a:t>
            </a:r>
          </a:p>
          <a:p>
            <a:pPr algn="just"/>
            <a:r>
              <a:rPr lang="fr-FR" dirty="0"/>
              <a:t>Si "Pressé", votre SPIKE Prime est heureux. Affichez un visage souriant sur la matrice LED.  </a:t>
            </a:r>
          </a:p>
          <a:p>
            <a:pPr algn="just"/>
            <a:r>
              <a:rPr lang="fr-FR" dirty="0"/>
              <a:t>Si "Non pressé", votre SPIKE Prime est triste !  Affichez un visage triste sur la matrice LED.  </a:t>
            </a:r>
          </a:p>
          <a:p>
            <a:pPr algn="just"/>
            <a:r>
              <a:rPr lang="fr-FR" dirty="0"/>
              <a:t>Vous devrez utiliser un bloc de lumière, un bloc de répétition et un bloc "Si ... Sinon"</a:t>
            </a:r>
          </a:p>
          <a:p>
            <a:pPr algn="just"/>
            <a:r>
              <a:rPr lang="fr-FR" dirty="0"/>
              <a:t>Vous devrez personnaliser le bloc lumineux pour créer un visage triste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Extensions : Combinez ce que vous savez et voyez si vous pouvez ajouter un rire joyeux quand vous appuyez sur le capteur et des pleurs quand vous arrêtez d'appuyer. Vous devrez peut-être créer des sons personnalisés.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5034C-2474-45E9-A9ED-1874AF31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8C948-94D6-4639-8565-B615F168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8E3F1-6A4D-4CAC-8510-5C0CF2E45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580087" y="2451640"/>
            <a:ext cx="2041519" cy="19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6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0E35A0-52A7-4DC7-9038-E4DF55FB6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955" y="1285776"/>
            <a:ext cx="4610100" cy="3867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4D4B14-C813-431E-9543-47897F39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Défi</a:t>
            </a:r>
            <a:r>
              <a:rPr lang="en-US" dirty="0"/>
              <a:t> :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0B6A-3CBB-41D1-AC98-F9AA0B60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744" y="3071535"/>
            <a:ext cx="5024379" cy="6021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1600" dirty="0"/>
              <a:t>Lorsque le capteur de force est pressé fortement, la matrice LED affiche un sourire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3F7AD-2CE3-4EFD-BC79-FE15A5A2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CF93E-CB54-4D4C-9082-5178017C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664152-027D-4339-8847-0BD2FA260594}"/>
              </a:ext>
            </a:extLst>
          </p:cNvPr>
          <p:cNvSpPr txBox="1">
            <a:spLocks/>
          </p:cNvSpPr>
          <p:nvPr/>
        </p:nvSpPr>
        <p:spPr>
          <a:xfrm>
            <a:off x="3897744" y="3945831"/>
            <a:ext cx="5024380" cy="602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600" dirty="0"/>
              <a:t>Lorsque vous lâchez le capteur de force, la matrice LED montre un visage triste</a:t>
            </a:r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F9ECC8-39C2-4B6C-AC00-7A44C9B0208F}"/>
              </a:ext>
            </a:extLst>
          </p:cNvPr>
          <p:cNvSpPr txBox="1">
            <a:spLocks/>
          </p:cNvSpPr>
          <p:nvPr/>
        </p:nvSpPr>
        <p:spPr>
          <a:xfrm>
            <a:off x="3205018" y="2104250"/>
            <a:ext cx="4927943" cy="362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Exécutez le code pour toujours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8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7F55-DC3B-4F52-9A39-E51E6D2C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Aller plus loin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7D62A-127E-4FD8-93A4-69DBD33C9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302436" cy="1686321"/>
          </a:xfrm>
        </p:spPr>
        <p:txBody>
          <a:bodyPr/>
          <a:lstStyle/>
          <a:p>
            <a:pPr algn="just"/>
            <a:r>
              <a:rPr lang="fr-FR" dirty="0"/>
              <a:t>Les blocs "Si ... Sinon" peuvent être des outils très puissants lorsque vous créez des programmes plus complexes</a:t>
            </a:r>
          </a:p>
          <a:p>
            <a:pPr algn="just"/>
            <a:r>
              <a:rPr lang="fr-FR" dirty="0"/>
              <a:t>Pensez à des situations où vous pourriez vouloir en emboîter plus d'une dans l'autre.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D60D8-A30C-4912-8AB2-733B7B58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DCDD8-7C8C-4524-B2F5-3B32A8C9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1028" name="Picture 4" descr="Image result for if then">
            <a:extLst>
              <a:ext uri="{FF2B5EF4-FFF2-40B4-BE49-F238E27FC236}">
                <a16:creationId xmlns:a16="http://schemas.microsoft.com/office/drawing/2014/main" id="{031D98B3-F5F2-4A39-A302-101F09BE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234" y="1828800"/>
            <a:ext cx="2838501" cy="357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63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Générique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fr-FR" sz="1600" dirty="0"/>
              <a:t>Cette leçon a été créée par Sanjay </a:t>
            </a:r>
            <a:r>
              <a:rPr lang="fr-FR" sz="1600" dirty="0" err="1"/>
              <a:t>Seshan</a:t>
            </a:r>
            <a:r>
              <a:rPr lang="fr-FR" sz="1600" dirty="0"/>
              <a:t> et </a:t>
            </a:r>
            <a:r>
              <a:rPr lang="fr-FR" sz="1600" dirty="0" err="1"/>
              <a:t>Arvind</a:t>
            </a:r>
            <a:r>
              <a:rPr lang="fr-FR" sz="1600" dirty="0"/>
              <a:t> </a:t>
            </a:r>
            <a:r>
              <a:rPr lang="fr-FR" sz="1600" dirty="0" err="1"/>
              <a:t>Seshan</a:t>
            </a:r>
            <a:r>
              <a:rPr lang="fr-FR" sz="1600" dirty="0"/>
              <a:t> pour « SPIKE Prime </a:t>
            </a:r>
            <a:r>
              <a:rPr lang="fr-FR" sz="1600" dirty="0" err="1"/>
              <a:t>Lessons</a:t>
            </a:r>
            <a:r>
              <a:rPr lang="fr-FR" sz="1600" dirty="0"/>
              <a:t> »</a:t>
            </a:r>
          </a:p>
          <a:p>
            <a:r>
              <a:rPr lang="fr-FR" sz="1600" dirty="0"/>
              <a:t>D'autres leçons sont disponibles à l'adresse suivante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" y="5862802"/>
            <a:ext cx="8831580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Ce travail est autorisé dans le cadre d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  <a:hlinkClick r:id="rId3"/>
              </a:rPr>
              <a:t>’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une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</TotalTime>
  <Words>496</Words>
  <Application>Microsoft Office PowerPoint</Application>
  <PresentationFormat>Affichage à l'écran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</vt:lpstr>
      <vt:lpstr>Wingdings 2</vt:lpstr>
      <vt:lpstr>Dividend</vt:lpstr>
      <vt:lpstr>Utilisation des blocs Si…Alors</vt:lpstr>
      <vt:lpstr>objectifs de la leçon (Mise à jour!) </vt:lpstr>
      <vt:lpstr>Répétition du code</vt:lpstr>
      <vt:lpstr>Défi : Heureux ou triste ?</vt:lpstr>
      <vt:lpstr>Défi : Solution</vt:lpstr>
      <vt:lpstr>Aller plus loin</vt:lpstr>
      <vt:lpstr>Générique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Sofia BEN SOUDA</cp:lastModifiedBy>
  <cp:revision>140</cp:revision>
  <dcterms:created xsi:type="dcterms:W3CDTF">2016-07-04T02:35:12Z</dcterms:created>
  <dcterms:modified xsi:type="dcterms:W3CDTF">2020-07-31T18:57:50Z</dcterms:modified>
</cp:coreProperties>
</file>