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2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Suivi</a:t>
            </a:r>
            <a:r>
              <a:rPr lang="en-US" dirty="0"/>
              <a:t> de la </a:t>
            </a:r>
            <a:r>
              <a:rPr lang="en-US" dirty="0" err="1"/>
              <a:t>ligne</a:t>
            </a:r>
            <a:r>
              <a:rPr lang="en-US" dirty="0"/>
              <a:t> de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fr-FR" dirty="0"/>
              <a:t>Apprenez comment faire suivre une ligne à un robot en utilisant le mode couleur sur le capteur de couleur SPIKE Prime</a:t>
            </a:r>
          </a:p>
          <a:p>
            <a:r>
              <a:rPr lang="fr-FR" dirty="0"/>
              <a:t>Apprenez à suivre une ligne jusqu'à ce qu'un capteur soit activé </a:t>
            </a:r>
          </a:p>
          <a:p>
            <a:r>
              <a:rPr lang="fr-FR" dirty="0"/>
              <a:t>Apprenez à suivre une ligne sur une distance donnée </a:t>
            </a:r>
          </a:p>
          <a:p>
            <a:r>
              <a:rPr lang="fr-FR" dirty="0"/>
              <a:t>Apprenez à combiner les capteurs, les boucles et les interrupteurs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robots suivent le bord de la ligne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Le robot doit choisir le sens de rotation lorsque le capteur de couleur voit une couleur différente.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La réponse dépend du côté de la ligne que vous suivez 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598741" y="1258467"/>
            <a:ext cx="1245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FFFF00"/>
                </a:solidFill>
              </a:rPr>
              <a:t>Si vous êtes en noir, tournez à gauche.</a:t>
            </a:r>
          </a:p>
          <a:p>
            <a:pPr algn="ctr"/>
            <a:r>
              <a:rPr lang="fr-FR" dirty="0">
                <a:solidFill>
                  <a:srgbClr val="FFFF00"/>
                </a:solidFill>
              </a:rPr>
              <a:t>Si vous êtes en blanc, tournez à droite.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101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FFFF00"/>
                </a:solidFill>
              </a:rPr>
              <a:t>Si vous êtes au noir, tournez à droite.</a:t>
            </a:r>
          </a:p>
          <a:p>
            <a:pPr algn="ctr"/>
            <a:r>
              <a:rPr lang="fr-FR" dirty="0">
                <a:solidFill>
                  <a:srgbClr val="FFFF00"/>
                </a:solidFill>
              </a:rPr>
              <a:t>Si vous êtes en blanc, tournez à gauche.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 quel côté de la ligne devez-vous commencer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dirty="0"/>
              <a:t>Si vous écrivez à un suiveur de ligne pour suivre le côté droit de la ligne, vous devez démarrer le robot à droite de la ligne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Suivez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Rédigez un programme qui suit le bord droit de la ligne</a:t>
            </a:r>
          </a:p>
          <a:p>
            <a:pPr algn="just"/>
            <a:r>
              <a:rPr lang="fr-FR" dirty="0"/>
              <a:t>Si votre capteur voit du noir, tournez à droite</a:t>
            </a:r>
          </a:p>
          <a:p>
            <a:pPr algn="just"/>
            <a:r>
              <a:rPr lang="fr-FR" dirty="0"/>
              <a:t>Si votre capteur voit du blanc, tournez à gauche</a:t>
            </a:r>
          </a:p>
          <a:p>
            <a:pPr algn="just"/>
            <a:r>
              <a:rPr lang="fr-FR" dirty="0"/>
              <a:t>Utilisez un bloc "Si ... Sinon" pour prendre cette décision</a:t>
            </a:r>
          </a:p>
          <a:p>
            <a:pPr algn="just"/>
            <a:r>
              <a:rPr lang="fr-FR" dirty="0"/>
              <a:t>Répétez le suivi de la ligne pour toujours</a:t>
            </a:r>
          </a:p>
          <a:p>
            <a:pPr algn="just"/>
            <a:r>
              <a:rPr lang="fr-FR" dirty="0"/>
              <a:t>Utilisez le mode couleur ou le mode lumière réfléchie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6372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Note : Pour suivre la ligne avec la base de conduite avancée (</a:t>
            </a:r>
            <a:r>
              <a:rPr lang="fr-FR" sz="1400" dirty="0" err="1"/>
              <a:t>ADB</a:t>
            </a:r>
            <a:r>
              <a:rPr lang="fr-FR" sz="1400" dirty="0"/>
              <a:t>) en mode couleur, vous devrez apporter une modification au dessin car le capteur de couleur ne reconnaît pas le noir à la hauteur dans les instructions de construction originales. Voir notre leçon sur le capteur de couleur.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9" y="292975"/>
            <a:ext cx="8918431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POURCENTAGE DE VITESSE VS. POURCENTAGE DE PUISSANCE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Synchronisation des moteurs : Le bloc essaiera de garder le nombre de rotations du moteur de chaque roue proportionnel à l'autre.</a:t>
            </a:r>
          </a:p>
          <a:p>
            <a:pPr algn="just"/>
            <a:r>
              <a:rPr lang="fr-FR" dirty="0"/>
              <a:t>Accélération/décélération : Le bloc va augmenter à la vitesse souhaitée sur une courte période. </a:t>
            </a:r>
          </a:p>
          <a:p>
            <a:pPr algn="just"/>
            <a:r>
              <a:rPr lang="fr-FR" dirty="0"/>
              <a:t>Contrôle de la vitesse : Le robot ajustera la puissance du moteur pour maintenir la même vitesse.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CFD1-FE60-4222-AC06-70A6602A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" t="7282" r="7624" b="31086"/>
          <a:stretch/>
        </p:blipFill>
        <p:spPr>
          <a:xfrm>
            <a:off x="878392" y="1082724"/>
            <a:ext cx="7340600" cy="9200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N'a pas les caractéristiques à gauche</a:t>
            </a:r>
          </a:p>
          <a:p>
            <a:pPr algn="just"/>
            <a:r>
              <a:rPr lang="fr-FR" dirty="0"/>
              <a:t>Bien que les blocs de vitesse aient plus de fonctionnalités, lorsque vous utilisez des blocs de mouvement dans une boucle ( Bloc de répétition), où il passe très rapidement à travers la boucle, vous devez utiliser un bloc de "Puissance". </a:t>
            </a:r>
          </a:p>
          <a:p>
            <a:pPr algn="just"/>
            <a:r>
              <a:rPr lang="fr-FR" dirty="0"/>
              <a:t>Pour cette leçon, vous utiliserez un bloc "Puissance".</a:t>
            </a: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 LIGNE - couleur &amp; mode réfléchi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1AE22-7F02-48D6-9EDF-4F03F753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" t="8770" r="4381" b="8514"/>
          <a:stretch/>
        </p:blipFill>
        <p:spPr>
          <a:xfrm>
            <a:off x="237701" y="1786337"/>
            <a:ext cx="7938052" cy="4334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37" y="4119761"/>
            <a:ext cx="4575487" cy="12142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Lorsque le capteur voit le noir, le robot tourne à gauche</a:t>
            </a:r>
          </a:p>
          <a:p>
            <a:pPr marL="0" indent="0" algn="just">
              <a:buNone/>
            </a:pPr>
            <a:r>
              <a:rPr lang="fr-FR" dirty="0"/>
              <a:t>Lorsque le capteur voit du blanc, le robot tourne à droite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Ce programme suit le côté droit d'une ligne noire en utilisant le mode couleur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3592945" y="2795420"/>
            <a:ext cx="4359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i="1" dirty="0">
                <a:solidFill>
                  <a:srgbClr val="FF0000"/>
                </a:solidFill>
              </a:rPr>
              <a:t>Utilisez le mode de lumière réfléchie pour remplacer la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914403" y="3441750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463636" y="3865420"/>
            <a:ext cx="10751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MODIFICATION DES CONDITIONS DE SORTIE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Et si vous ne vouliez pas suivre la ligne éternellement ? Qu'est-ce qu'il voudrait suivre en ligne jusqu'à ce qu'un capteur de force soit enfoncé ?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Combinez cette leçon avec celle du bloc de répétition pour résoudre ce problème.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264</TotalTime>
  <Words>763</Words>
  <Application>Microsoft Office PowerPoint</Application>
  <PresentationFormat>Affichage à l'écran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Helvetica Neue</vt:lpstr>
      <vt:lpstr>Wingdings</vt:lpstr>
      <vt:lpstr>Wingdings 2</vt:lpstr>
      <vt:lpstr>Zapf Dingbats</vt:lpstr>
      <vt:lpstr>Dividend</vt:lpstr>
      <vt:lpstr>Suivi de la ligne de base</vt:lpstr>
      <vt:lpstr>Objectifs de la leçon</vt:lpstr>
      <vt:lpstr>Les robots suivent le bord de la ligne</vt:lpstr>
      <vt:lpstr>De quel côté de la ligne devez-vous commencer</vt:lpstr>
      <vt:lpstr>DÉFI : Suivez une ligne</vt:lpstr>
      <vt:lpstr>POURCENTAGE DE VITESSE VS. POURCENTAGE DE PUISSANCE</vt:lpstr>
      <vt:lpstr>SUIVI DE LIGNE - couleur &amp; mode réfléchi</vt:lpstr>
      <vt:lpstr>Extension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Sofia BEN SOUDA</cp:lastModifiedBy>
  <cp:revision>37</cp:revision>
  <dcterms:created xsi:type="dcterms:W3CDTF">2019-12-31T03:18:51Z</dcterms:created>
  <dcterms:modified xsi:type="dcterms:W3CDTF">2020-07-31T19:34:13Z</dcterms:modified>
</cp:coreProperties>
</file>