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1" r:id="rId4"/>
    <p:sldId id="287" r:id="rId5"/>
    <p:sldId id="288" r:id="rId6"/>
    <p:sldId id="285" r:id="rId7"/>
    <p:sldId id="286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5CE556-FD32-458A-B0B0-D48CF3EE97BA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13E733DD-C2E3-44AF-A377-F9A3BA7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0C86AAD-E876-49DD-B8DB-2B8DE447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9CF9A4F-A54B-40F4-848F-0404EF98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2C05BCF-25E9-43C8-8E7C-A33F9445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</a:t>
            </a:r>
          </a:p>
        </p:txBody>
      </p: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программного обеспечения и прошивки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обновить SPIKE </a:t>
            </a:r>
            <a:r>
              <a:rPr lang="ru-RU" dirty="0" err="1"/>
              <a:t>Prime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FEE34A32-27D6-4080-BD6B-C5454C8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9" r="12411"/>
          <a:stretch/>
        </p:blipFill>
        <p:spPr>
          <a:xfrm>
            <a:off x="2123632" y="1643245"/>
            <a:ext cx="4401879" cy="4349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К ХАБУ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ru-RU" dirty="0"/>
              <a:t>Подключите SPIKE </a:t>
            </a:r>
            <a:r>
              <a:rPr lang="ru-RU" dirty="0" err="1"/>
              <a:t>Prime</a:t>
            </a:r>
            <a:r>
              <a:rPr lang="ru-RU" dirty="0"/>
              <a:t> к компьютеру с помощью USB-кабеля для обновления ОС.</a:t>
            </a:r>
          </a:p>
          <a:p>
            <a:r>
              <a:rPr lang="ru-RU" dirty="0"/>
              <a:t>Программное обеспечение автоматически подключится к </a:t>
            </a:r>
            <a:r>
              <a:rPr lang="ru-RU" dirty="0" err="1"/>
              <a:t>Хабу</a:t>
            </a:r>
            <a:r>
              <a:rPr lang="ru-RU" dirty="0"/>
              <a:t>, если вы используете USB</a:t>
            </a:r>
          </a:p>
          <a:p>
            <a:r>
              <a:rPr lang="ru-RU" dirty="0"/>
              <a:t>Примечание: Если вы используете версию программного обеспечения для </a:t>
            </a:r>
            <a:r>
              <a:rPr lang="ru-RU" dirty="0" err="1"/>
              <a:t>iOS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 или </a:t>
            </a:r>
            <a:r>
              <a:rPr lang="ru-RU" dirty="0" err="1"/>
              <a:t>Chromebook</a:t>
            </a:r>
            <a:r>
              <a:rPr lang="ru-RU" dirty="0"/>
              <a:t>, вам может потребоваться подключиться к </a:t>
            </a:r>
            <a:r>
              <a:rPr lang="ru-RU" dirty="0" err="1"/>
              <a:t>Хабу</a:t>
            </a:r>
            <a:r>
              <a:rPr lang="ru-RU" dirty="0"/>
              <a:t> с помощью компьютера в первый раз, чтобы обновить встроенное ПО на </a:t>
            </a:r>
            <a:r>
              <a:rPr lang="ru-RU" dirty="0" err="1"/>
              <a:t>Хабе</a:t>
            </a:r>
            <a:r>
              <a:rPr lang="ru-RU" dirty="0"/>
              <a:t>. Последующие обновления можно проводить с помощью </a:t>
            </a:r>
            <a:r>
              <a:rPr lang="ru-RU" dirty="0" err="1"/>
              <a:t>Bluetooth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Обновление ОС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Если доступно обновление, вы получите всплывающее окно с предложением сделать это.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522205" y="1990961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E039-CF0B-4B1B-A44A-D74AE8E9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5" t="39443" r="28804" b="37505"/>
          <a:stretch/>
        </p:blipFill>
        <p:spPr>
          <a:xfrm>
            <a:off x="5435317" y="1990961"/>
            <a:ext cx="3064792" cy="142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FD8B-58AB-4384-ADA7-D277021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01" y="3681306"/>
            <a:ext cx="2944541" cy="2305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ПЕРЕИМЕНОВАНИЕ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696414"/>
          </a:xfrm>
        </p:spPr>
        <p:txBody>
          <a:bodyPr/>
          <a:lstStyle/>
          <a:p>
            <a:r>
              <a:rPr lang="ru-RU" dirty="0"/>
              <a:t>При первом обновлении операционной системы </a:t>
            </a:r>
            <a:r>
              <a:rPr lang="ru-RU" dirty="0" err="1"/>
              <a:t>Хаба</a:t>
            </a:r>
            <a:r>
              <a:rPr lang="ru-RU" dirty="0"/>
              <a:t> вам будет предложено переименовать его.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22F6-D4AA-486F-8E9F-D8F0EF4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263139"/>
            <a:ext cx="4025998" cy="315756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 r="1057" b="1439"/>
          <a:stretch/>
        </p:blipFill>
        <p:spPr>
          <a:xfrm>
            <a:off x="4570879" y="2263139"/>
            <a:ext cx="4025998" cy="315756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Последней ВЕРСИИ ПРОШИВКИ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ru-RU" dirty="0"/>
              <a:t>Когда новая версия ОС </a:t>
            </a:r>
            <a:r>
              <a:rPr lang="ru-RU" dirty="0" err="1"/>
              <a:t>Хаба</a:t>
            </a:r>
            <a:r>
              <a:rPr lang="ru-RU" dirty="0"/>
              <a:t> будет доступна, на панели мониторинга </a:t>
            </a:r>
            <a:r>
              <a:rPr lang="ru-RU" dirty="0" err="1"/>
              <a:t>Хаба</a:t>
            </a:r>
            <a:r>
              <a:rPr lang="ru-RU" dirty="0"/>
              <a:t>, рядом с текущей ОС </a:t>
            </a:r>
            <a:r>
              <a:rPr lang="ru-RU" dirty="0" err="1"/>
              <a:t>Хаба</a:t>
            </a:r>
            <a:r>
              <a:rPr lang="ru-RU" dirty="0"/>
              <a:t>, появится кнопка с надписью обновить .</a:t>
            </a:r>
          </a:p>
          <a:p>
            <a:r>
              <a:rPr lang="ru-RU" dirty="0"/>
              <a:t>Вы также можете увидеть всплывающее окно в правой части экрана, указывающее на то что обновление ОС </a:t>
            </a:r>
            <a:r>
              <a:rPr lang="ru-RU" dirty="0" err="1"/>
              <a:t>Хаба</a:t>
            </a:r>
            <a:r>
              <a:rPr lang="ru-RU" dirty="0"/>
              <a:t> доступно.</a:t>
            </a:r>
          </a:p>
          <a:p>
            <a:r>
              <a:rPr lang="ru-RU" dirty="0"/>
              <a:t>Никогда не отключайте </a:t>
            </a:r>
            <a:r>
              <a:rPr lang="ru-RU" dirty="0" err="1"/>
              <a:t>Хаб</a:t>
            </a:r>
            <a:r>
              <a:rPr lang="ru-RU" dirty="0"/>
              <a:t> во время обновления.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ПОСЛЕДНЕЙ ВЕРСИ ПРОГРАММНОГО ОБЕСПЕЧЕНИЯ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712187" cy="5082601"/>
          </a:xfrm>
        </p:spPr>
        <p:txBody>
          <a:bodyPr/>
          <a:lstStyle/>
          <a:p>
            <a:r>
              <a:rPr lang="ru-RU" dirty="0"/>
              <a:t>Вы можете проверить наличие обновлений программного обеспечения SPIKE </a:t>
            </a:r>
            <a:r>
              <a:rPr lang="ru-RU" dirty="0" err="1"/>
              <a:t>Prime</a:t>
            </a:r>
            <a:r>
              <a:rPr lang="ru-RU" dirty="0"/>
              <a:t> из приложения.</a:t>
            </a:r>
          </a:p>
          <a:p>
            <a:r>
              <a:rPr lang="ru-RU" dirty="0"/>
              <a:t>Нажмите на меню Справка внутри проекта и проверьте наличие обновлений.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1FEFB-F55D-4F54-BF06-7AD19BE0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1" y="1545101"/>
            <a:ext cx="2876550" cy="1447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00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371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установка программного обеспечения и прошивки</vt:lpstr>
      <vt:lpstr>Цель Урока</vt:lpstr>
      <vt:lpstr>Подключение К ХАБУ</vt:lpstr>
      <vt:lpstr>Обновление ОС ХАБА</vt:lpstr>
      <vt:lpstr>ПЕРЕИМЕНОВАНИЕ ХАБА</vt:lpstr>
      <vt:lpstr>Установка Последней ВЕРСИИ ПРОШИВКИ ХАБА</vt:lpstr>
      <vt:lpstr>УСТАНОВКА ПОСЛЕДНЕЙ ВЕРСИ ПРОГРАММНОГО ОБЕСПЕЧЕНИЯ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125</cp:revision>
  <dcterms:created xsi:type="dcterms:W3CDTF">2016-07-04T02:35:12Z</dcterms:created>
  <dcterms:modified xsi:type="dcterms:W3CDTF">2020-06-07T12:01:13Z</dcterms:modified>
</cp:coreProperties>
</file>