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283" r:id="rId4"/>
    <p:sldId id="285" r:id="rId5"/>
    <p:sldId id="288" r:id="rId6"/>
    <p:sldId id="289" r:id="rId7"/>
    <p:sldId id="290" r:id="rId8"/>
    <p:sldId id="291" r:id="rId9"/>
    <p:sldId id="292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eshan" initials="SS" lastIdx="1" clrIdx="0">
    <p:extLst>
      <p:ext uri="{19B8F6BF-5375-455C-9EA6-DF929625EA0E}">
        <p15:presenceInfo xmlns:p15="http://schemas.microsoft.com/office/powerpoint/2012/main" userId="76a5d516ed596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9"/>
    <p:restoredTop sz="94613"/>
  </p:normalViewPr>
  <p:slideViewPr>
    <p:cSldViewPr snapToGrid="0" snapToObjects="1">
      <p:cViewPr varScale="1">
        <p:scale>
          <a:sx n="52" d="100"/>
          <a:sy n="52" d="100"/>
        </p:scale>
        <p:origin x="78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/>
              <a:t>By the Creators of EV3Lessons</a:t>
            </a:r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AF6539C-1352-4786-AE30-F36163AC4D4E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0A69E640-A6FB-4C5C-B92E-8FE9D030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56E2FA8D-92F1-425E-9A0F-E044F4FD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039500CB-9743-47D0-A01F-E94D2285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A98C301-94BA-4E6C-ADB3-60943B87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546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7/07/2020)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ricklink.com/v3/studio/download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open?id=17YU4BkiRdbmpHFgSegkDYvc21wq5MSJ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lego/comments/fmqp7z/instructions_for_importing_custom_parts_in_stud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plus facile avec SPIKE Prime en CAD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en-US" sz="1200" dirty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>
              <a:rPr lang="en-US" altLang="en-US" sz="1050" dirty="0"/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12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050" dirty="0"/>
              <a:t> </a:t>
            </a:r>
            <a:endParaRPr lang="en-US" altLang="en-US" sz="12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 de robot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4288051" cy="3656819"/>
          </a:xfrm>
        </p:spPr>
        <p:txBody>
          <a:bodyPr>
            <a:normAutofit/>
          </a:bodyPr>
          <a:lstStyle/>
          <a:p>
            <a:pPr algn="just"/>
            <a:r>
              <a:rPr lang="fr-FR" sz="1600" dirty="0"/>
              <a:t>Il peut être utile de pouvoir concevoir votre robot à l'avance ou de pouvoir documenter votre conception</a:t>
            </a:r>
          </a:p>
          <a:p>
            <a:pPr algn="just"/>
            <a:r>
              <a:rPr lang="fr-FR" sz="1600" dirty="0"/>
              <a:t>Vous pouvez maintenant concevoir un robot SPIKE Prime en utilisant le Studio 2.0 de </a:t>
            </a:r>
            <a:r>
              <a:rPr lang="fr-FR" sz="1600" dirty="0" err="1"/>
              <a:t>Bricklink</a:t>
            </a:r>
            <a:endParaRPr lang="fr-FR" sz="1600" dirty="0"/>
          </a:p>
          <a:p>
            <a:pPr algn="just"/>
            <a:r>
              <a:rPr lang="fr-FR" sz="1600" dirty="0"/>
              <a:t>Le Studio 2.0 vous permet de créer des rendus de haute qualité de votre robot</a:t>
            </a:r>
          </a:p>
          <a:p>
            <a:pPr algn="just"/>
            <a:r>
              <a:rPr lang="fr-FR" sz="1600" dirty="0"/>
              <a:t>Vous pouvez également utiliser le même logiciel pour générer des instructions de construction</a:t>
            </a:r>
          </a:p>
          <a:p>
            <a:pPr algn="just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4700862" y="1140006"/>
            <a:ext cx="39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 </a:t>
            </a:r>
            <a:r>
              <a:rPr lang="en-US" dirty="0" err="1"/>
              <a:t>conçu</a:t>
            </a:r>
            <a:r>
              <a:rPr lang="en-US" dirty="0"/>
              <a:t> sous Studio 2.0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740" y="1297616"/>
            <a:ext cx="5005982" cy="375448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E26981-B465-D04D-B811-1641AAB8F5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403588" y="4656408"/>
            <a:ext cx="6664477" cy="11592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4920B9-459C-8447-BC3D-7D268A34823D}"/>
              </a:ext>
            </a:extLst>
          </p:cNvPr>
          <p:cNvSpPr/>
          <p:nvPr/>
        </p:nvSpPr>
        <p:spPr>
          <a:xfrm>
            <a:off x="479976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EA40E-CE51-9F45-A1E4-1257C76A7798}"/>
              </a:ext>
            </a:extLst>
          </p:cNvPr>
          <p:cNvSpPr/>
          <p:nvPr/>
        </p:nvSpPr>
        <p:spPr>
          <a:xfrm>
            <a:off x="622692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831580" cy="752706"/>
          </a:xfrm>
        </p:spPr>
        <p:txBody>
          <a:bodyPr>
            <a:normAutofit fontScale="90000"/>
          </a:bodyPr>
          <a:lstStyle/>
          <a:p>
            <a:r>
              <a:rPr lang="fr-FR" dirty="0"/>
              <a:t>Étape 1 : TÉLÉCHARGEMENT &amp; INSTALLATION DU LOGICIEL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https://www.bricklink.com/v3/studio/download.page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6DF72-AF4D-7344-8780-033F72C66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0392" y="2467664"/>
            <a:ext cx="4337308" cy="29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C4EF-4495-9941-9872-BEF3C934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811408" cy="752706"/>
          </a:xfrm>
        </p:spPr>
        <p:txBody>
          <a:bodyPr>
            <a:normAutofit fontScale="90000"/>
          </a:bodyPr>
          <a:lstStyle/>
          <a:p>
            <a:r>
              <a:rPr lang="fr-FR" dirty="0"/>
              <a:t>ÉTAPE 2 : Installation du PACK DE PIÈCES PERSONNALISÉES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6AD3-C4EE-C242-B993-EA55839A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Allez sur le lecteur suivant et téléchargez le dossier </a:t>
            </a:r>
            <a:r>
              <a:rPr lang="fr-FR" dirty="0" err="1"/>
              <a:t>CustomParts</a:t>
            </a:r>
            <a:r>
              <a:rPr lang="fr-FR" dirty="0"/>
              <a:t> en entier (celui-ci a été créé par Philo </a:t>
            </a:r>
            <a:r>
              <a:rPr lang="fr-FR" dirty="0" err="1"/>
              <a:t>Hurbain</a:t>
            </a:r>
            <a:r>
              <a:rPr lang="fr-FR" dirty="0"/>
              <a:t>)</a:t>
            </a:r>
          </a:p>
          <a:p>
            <a:pPr algn="just"/>
            <a:r>
              <a:rPr lang="fr-FR" dirty="0"/>
              <a:t>Il contient toute l'électronique de SPIKE Prime et les nouveaux éléments LEGO de ce kit : </a:t>
            </a:r>
            <a:r>
              <a:rPr lang="en-US" dirty="0">
                <a:hlinkClick r:id="rId2"/>
              </a:rPr>
              <a:t>https://drive.google.com/open?id=17YU4BkiRdbmpHFgSegkDYvc21wq5MSJi</a:t>
            </a:r>
            <a:endParaRPr lang="en-US" dirty="0"/>
          </a:p>
          <a:p>
            <a:pPr algn="just"/>
            <a:r>
              <a:rPr lang="fr-FR" dirty="0"/>
              <a:t>Dézippez le contenu et placez-le dans C:\Users\{votre nom d'utilisateur}\AppData\Local\Stud.io </a:t>
            </a:r>
          </a:p>
          <a:p>
            <a:pPr algn="just"/>
            <a:r>
              <a:rPr lang="fr-FR" dirty="0"/>
              <a:t>Les pièces Spike Prime seront alors disponibles dans la palette de pièces personnalisées de Studio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05FE-5F18-BC44-A60C-E78DF4D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B30E-AE32-CF49-A70E-EA7FB9C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1C17A-D157-C64A-83CB-194AEAEE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64" y="3541593"/>
            <a:ext cx="4688702" cy="14123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2F3436-6847-7948-B05F-F1594C06237C}"/>
              </a:ext>
            </a:extLst>
          </p:cNvPr>
          <p:cNvSpPr txBox="1"/>
          <p:nvPr/>
        </p:nvSpPr>
        <p:spPr>
          <a:xfrm>
            <a:off x="155088" y="5295900"/>
            <a:ext cx="865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l'installation sous Mac, reportez-vous à cette page : </a:t>
            </a:r>
            <a:r>
              <a:rPr lang="en-US" sz="1400" dirty="0">
                <a:hlinkClick r:id="rId4"/>
              </a:rPr>
              <a:t>https://www.reddit.com/r/lego/comments/fmqp7z/instructions_for_importing_custom_parts_in_studio/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31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89C-C827-D241-B04F-4D6D925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étape 2 : méthode alternative (*a quelques bugs)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9217B-7A2C-B94A-AC95-EA8CAB0B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90" y="1290856"/>
            <a:ext cx="2584824" cy="3045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16B53-8638-774E-AB49-84742CD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2DC18-C582-A44D-B820-9A4902A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C882EF-0F68-404D-8105-634833380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045" y="2631388"/>
            <a:ext cx="3131079" cy="252722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2BDBA-D837-4946-AD86-4DC0FBC1B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17" y="1290857"/>
            <a:ext cx="3114707" cy="115397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F1F93-3558-FC4C-94E9-D76F6AD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965" y="1290857"/>
            <a:ext cx="2688342" cy="304559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135270-ED08-424F-8DC9-A1D190E72341}"/>
              </a:ext>
            </a:extLst>
          </p:cNvPr>
          <p:cNvSpPr/>
          <p:nvPr/>
        </p:nvSpPr>
        <p:spPr>
          <a:xfrm>
            <a:off x="175260" y="3919810"/>
            <a:ext cx="1221054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348A38-1F87-D348-96FF-E7E7308F29F5}"/>
              </a:ext>
            </a:extLst>
          </p:cNvPr>
          <p:cNvSpPr/>
          <p:nvPr/>
        </p:nvSpPr>
        <p:spPr>
          <a:xfrm>
            <a:off x="2940965" y="3662644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C596B4-4643-174B-A4BA-69F47AD29B7E}"/>
              </a:ext>
            </a:extLst>
          </p:cNvPr>
          <p:cNvSpPr/>
          <p:nvPr/>
        </p:nvSpPr>
        <p:spPr>
          <a:xfrm>
            <a:off x="5712772" y="1867843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5C79DF-041A-744C-BBE8-7B7EE5732CC7}"/>
              </a:ext>
            </a:extLst>
          </p:cNvPr>
          <p:cNvSpPr/>
          <p:nvPr/>
        </p:nvSpPr>
        <p:spPr>
          <a:xfrm>
            <a:off x="6781800" y="3174795"/>
            <a:ext cx="784614" cy="4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84C38-ACC7-D44E-B911-51069EF9CD73}"/>
              </a:ext>
            </a:extLst>
          </p:cNvPr>
          <p:cNvSpPr txBox="1"/>
          <p:nvPr/>
        </p:nvSpPr>
        <p:spPr>
          <a:xfrm>
            <a:off x="137160" y="4501647"/>
            <a:ext cx="549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1. Sélectionnez "Config" dans le menu déroulant</a:t>
            </a:r>
          </a:p>
          <a:p>
            <a:pPr algn="just"/>
            <a:r>
              <a:rPr lang="fr-FR" dirty="0"/>
              <a:t>2.Dans le menu "Custom Palettes", sélectionnez  "</a:t>
            </a:r>
            <a:r>
              <a:rPr lang="fr-FR" dirty="0" err="1"/>
              <a:t>Choose</a:t>
            </a:r>
            <a:r>
              <a:rPr lang="fr-FR" dirty="0"/>
              <a:t> a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new palette"</a:t>
            </a:r>
          </a:p>
          <a:p>
            <a:pPr algn="just"/>
            <a:r>
              <a:rPr lang="fr-FR" dirty="0"/>
              <a:t>3. Sélectionnez "Import an official LEGO set"</a:t>
            </a:r>
          </a:p>
          <a:p>
            <a:pPr algn="just"/>
            <a:r>
              <a:rPr lang="fr-FR" dirty="0"/>
              <a:t>4. Tapez le numéro du kit (45678 et 45680)</a:t>
            </a:r>
          </a:p>
          <a:p>
            <a:pPr algn="just"/>
            <a:r>
              <a:rPr lang="fr-FR" dirty="0"/>
              <a:t>5. Importer les éléments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6BC40-02F6-484F-9955-4A5325FF11E9}"/>
              </a:ext>
            </a:extLst>
          </p:cNvPr>
          <p:cNvSpPr txBox="1"/>
          <p:nvPr/>
        </p:nvSpPr>
        <p:spPr>
          <a:xfrm>
            <a:off x="4807974" y="5304962"/>
            <a:ext cx="4098711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* Note :  Au 7 juillet 2020, cette méthode ne permet pas d'importer l'électronique SPIKE Prime. Espérons que le Studio y remédiera.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F46F38-F861-DA4A-8596-A58184146FDD}"/>
              </a:ext>
            </a:extLst>
          </p:cNvPr>
          <p:cNvSpPr/>
          <p:nvPr/>
        </p:nvSpPr>
        <p:spPr>
          <a:xfrm>
            <a:off x="2947324" y="1278867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2E41F1-D559-4643-A53F-63CA2FC0C024}"/>
              </a:ext>
            </a:extLst>
          </p:cNvPr>
          <p:cNvSpPr/>
          <p:nvPr/>
        </p:nvSpPr>
        <p:spPr>
          <a:xfrm>
            <a:off x="7965813" y="4747723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E2F-EC46-414B-A26C-A7C844E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3 : UTILISATION DES NOUVEAUX ÉLÉMENTS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F63-17E7-D549-B7B5-F7136A24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Sélectionnez les pièces à partir de "Custom" ou en utilisant le NUMÉRO/NOM du kit que vous avez importé</a:t>
            </a:r>
          </a:p>
          <a:p>
            <a:r>
              <a:rPr lang="fr-FR" dirty="0"/>
              <a:t>Les pièces de cette collection apparaîtront ci-dessous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59524-7FB7-B64A-9C72-FF70E21A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A179-EFE7-4B43-9F51-884F13F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12B70-570F-7748-87C1-DED96711C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7" y="2609441"/>
            <a:ext cx="4439421" cy="3056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EE9A1A-0FE3-8944-8CDE-E65BEE0465DA}"/>
              </a:ext>
            </a:extLst>
          </p:cNvPr>
          <p:cNvSpPr/>
          <p:nvPr/>
        </p:nvSpPr>
        <p:spPr>
          <a:xfrm>
            <a:off x="4547247" y="2402966"/>
            <a:ext cx="834840" cy="257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7D8D2E-572A-BA4C-8DFB-EB7D6C167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20" y="2609441"/>
            <a:ext cx="3791748" cy="31517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B51712A-33AF-5F48-AE77-EAB0CD91A6F4}"/>
              </a:ext>
            </a:extLst>
          </p:cNvPr>
          <p:cNvSpPr/>
          <p:nvPr/>
        </p:nvSpPr>
        <p:spPr>
          <a:xfrm>
            <a:off x="208028" y="2584299"/>
            <a:ext cx="613754" cy="29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E5051-743A-9D45-9E50-9331F33F4C82}"/>
              </a:ext>
            </a:extLst>
          </p:cNvPr>
          <p:cNvSpPr txBox="1"/>
          <p:nvPr/>
        </p:nvSpPr>
        <p:spPr>
          <a:xfrm>
            <a:off x="286420" y="2187942"/>
            <a:ext cx="379174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Séléctionnez</a:t>
            </a:r>
            <a:r>
              <a:rPr lang="en-US" dirty="0"/>
              <a:t> “Custom”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E4B61-8D9C-E94A-8EAD-E15A759F82AC}"/>
              </a:ext>
            </a:extLst>
          </p:cNvPr>
          <p:cNvSpPr txBox="1"/>
          <p:nvPr/>
        </p:nvSpPr>
        <p:spPr>
          <a:xfrm>
            <a:off x="4547247" y="2191275"/>
            <a:ext cx="443942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Séléctionnez</a:t>
            </a:r>
            <a:r>
              <a:rPr lang="en-US" dirty="0"/>
              <a:t> “Set Number”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3E23E-386E-784B-87FC-E85EF9ECEC62}"/>
              </a:ext>
            </a:extLst>
          </p:cNvPr>
          <p:cNvSpPr txBox="1"/>
          <p:nvPr/>
        </p:nvSpPr>
        <p:spPr>
          <a:xfrm>
            <a:off x="286420" y="5721178"/>
            <a:ext cx="863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Vous pouvez maintenant faire glisser les composants de SPIKE Prime dans le canevas et construire avec ces derniers comme n'importe quelle autre partie.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855C6-3613-574C-B142-B09932F2F33A}"/>
              </a:ext>
            </a:extLst>
          </p:cNvPr>
          <p:cNvSpPr/>
          <p:nvPr/>
        </p:nvSpPr>
        <p:spPr>
          <a:xfrm>
            <a:off x="4619183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1CD5E305-C150-E749-91E0-FEE07656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904" y="1260078"/>
            <a:ext cx="5970220" cy="38806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CONSEILS POUR L'UTILISATION DE STUDIO 2.0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25348" y="1143821"/>
            <a:ext cx="28070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/>
              <a:t>Activer Snap - </a:t>
            </a:r>
            <a:r>
              <a:rPr lang="fr-FR" sz="1600" dirty="0"/>
              <a:t>plus proche des LDD et plus facile pour les débutants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/>
              <a:t>Importez des kits fréquemment utilisés </a:t>
            </a:r>
            <a:r>
              <a:rPr lang="fr-FR" sz="1600" dirty="0"/>
              <a:t>(par exemple EV3 45444 et SPIKE Prime 45678) afin de disposer des pièces de base sans avoir à rechercher des noms et des numéros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/>
              <a:t>Changer les couleurs </a:t>
            </a:r>
            <a:r>
              <a:rPr lang="fr-FR" sz="1600" dirty="0"/>
              <a:t>en utilisant la palette de couleurs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/>
              <a:t>Ajoutez des étapes au fur et à mesure. </a:t>
            </a:r>
            <a:r>
              <a:rPr lang="fr-FR" sz="1600" dirty="0"/>
              <a:t>Si vous ajoutez des parties dans un ordre qui a du sens, il est plus facile de créer des instructions de construction par étapes</a:t>
            </a:r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DCDD8D-B276-B041-B380-B454B7744C51}"/>
              </a:ext>
            </a:extLst>
          </p:cNvPr>
          <p:cNvSpPr/>
          <p:nvPr/>
        </p:nvSpPr>
        <p:spPr>
          <a:xfrm>
            <a:off x="4404445" y="1143821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FB482-D214-454F-9C75-C96EC4C69EC1}"/>
              </a:ext>
            </a:extLst>
          </p:cNvPr>
          <p:cNvSpPr/>
          <p:nvPr/>
        </p:nvSpPr>
        <p:spPr>
          <a:xfrm>
            <a:off x="2932360" y="1601021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E8369-857B-674C-BCB1-300AA5C9247E}"/>
              </a:ext>
            </a:extLst>
          </p:cNvPr>
          <p:cNvSpPr/>
          <p:nvPr/>
        </p:nvSpPr>
        <p:spPr>
          <a:xfrm>
            <a:off x="8036556" y="1410862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D4BA2-54AD-A24C-8265-68199BC2A0C4}"/>
              </a:ext>
            </a:extLst>
          </p:cNvPr>
          <p:cNvSpPr/>
          <p:nvPr/>
        </p:nvSpPr>
        <p:spPr>
          <a:xfrm>
            <a:off x="8031033" y="3227049"/>
            <a:ext cx="529494" cy="20195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AD9F02F0-D1B1-4343-9600-B148E145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733" y="1718007"/>
            <a:ext cx="5264594" cy="34219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CONSEILS POUR LA CONSTRUCTION DE BASE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08" y="1166842"/>
            <a:ext cx="3677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Faites glisser les éléments de la colonne de gauche et faites-les glisser sur la toile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Pour faire pivoter un objet, cliquez sur un élément (il sera mis en évidence), puis utilisez les touches fléchées pour changer son orientation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Si vous devez changer l'angle d'un élément, utilisez l'outil Charnière (</a:t>
            </a:r>
            <a:r>
              <a:rPr lang="fr-FR" dirty="0" err="1"/>
              <a:t>Hinge</a:t>
            </a:r>
            <a:r>
              <a:rPr lang="fr-FR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Lorsque vous souhaitez relier deux pièces entre elles, si vous avez activé l'outil Snap, les pièces s'engrèneront correctement si vous les rapprocheriez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D0C412-FC52-6643-98EF-14BB549F9FAA}"/>
              </a:ext>
            </a:extLst>
          </p:cNvPr>
          <p:cNvSpPr/>
          <p:nvPr/>
        </p:nvSpPr>
        <p:spPr>
          <a:xfrm>
            <a:off x="5037726" y="1596846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E5AA3-C1CD-C44A-BEE8-F5C319BB9ADD}"/>
              </a:ext>
            </a:extLst>
          </p:cNvPr>
          <p:cNvSpPr/>
          <p:nvPr/>
        </p:nvSpPr>
        <p:spPr>
          <a:xfrm>
            <a:off x="3887954" y="1632620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BD2D6-C814-6242-878B-EB383CEA2B71}"/>
              </a:ext>
            </a:extLst>
          </p:cNvPr>
          <p:cNvSpPr/>
          <p:nvPr/>
        </p:nvSpPr>
        <p:spPr>
          <a:xfrm>
            <a:off x="3740468" y="3147968"/>
            <a:ext cx="745307" cy="206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CRÉATION D'INSTRUCTIONS DE CONSTRUCTION DE BASE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10" y="1267722"/>
            <a:ext cx="47062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Au fur et à mesure que vous ajoutez des éléments, ils sont ajoutés à l'étape 1 dans la colonne de droite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Ajoutez de nouvelles étapes et déplacez des éléments selon vos besoins à l'aide de votre souris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Si vous sélectionnez la vue par étape, chaque fois que vous cliquez sur un numéro d'étape, vous ne verrez que les nouveaux éléments de cette étape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C5962E2-EBD6-4849-AE5F-1A556B95FE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361026" y="4150484"/>
            <a:ext cx="3715721" cy="6463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0EA1504-4FEB-964E-8DB7-7C962BD266D7}"/>
              </a:ext>
            </a:extLst>
          </p:cNvPr>
          <p:cNvSpPr/>
          <p:nvPr/>
        </p:nvSpPr>
        <p:spPr>
          <a:xfrm>
            <a:off x="3582892" y="4123156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A8BF4-48F3-E54D-B563-88DB1E1A4F5C}"/>
              </a:ext>
            </a:extLst>
          </p:cNvPr>
          <p:cNvSpPr txBox="1"/>
          <p:nvPr/>
        </p:nvSpPr>
        <p:spPr>
          <a:xfrm>
            <a:off x="175260" y="3321327"/>
            <a:ext cx="863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Une fois que vous avez placé tous les éléments dans les Étapes, vous pouvez cliquer sur "Instructions" dans la barre supérieure pour formater les étapes réelles et générer un PDF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D3462-ABF5-494F-8AE0-9EA9AA4CFE7F}"/>
              </a:ext>
            </a:extLst>
          </p:cNvPr>
          <p:cNvSpPr txBox="1"/>
          <p:nvPr/>
        </p:nvSpPr>
        <p:spPr>
          <a:xfrm>
            <a:off x="88409" y="5022195"/>
            <a:ext cx="6043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Si vous voulez faire des sous-modèles plus petits à l'intérieur du modèle plus grand, mettez en évidence toutes les parties que vous voulez dans le sous-modèle et faites un clic droit pour choisir " </a:t>
            </a:r>
            <a:r>
              <a:rPr lang="fr-FR" sz="1600" dirty="0" err="1"/>
              <a:t>submodel</a:t>
            </a:r>
            <a:r>
              <a:rPr lang="fr-FR" sz="1600" dirty="0"/>
              <a:t> " Vous pouvez maintenant faire des étapes pour ce seul sous-modèle.</a:t>
            </a:r>
          </a:p>
        </p:txBody>
      </p:sp>
      <p:pic>
        <p:nvPicPr>
          <p:cNvPr id="18" name="Picture 17" descr="A picture containing purple, pink, computer, sitting&#10;&#10;Description automatically generated">
            <a:extLst>
              <a:ext uri="{FF2B5EF4-FFF2-40B4-BE49-F238E27FC236}">
                <a16:creationId xmlns:a16="http://schemas.microsoft.com/office/drawing/2014/main" id="{F3C2EC58-F7AF-F045-BC00-625BD7E5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044" y="3912972"/>
            <a:ext cx="2104328" cy="22184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E546B-FCA6-F74B-8605-6394C051CD0D}"/>
              </a:ext>
            </a:extLst>
          </p:cNvPr>
          <p:cNvSpPr/>
          <p:nvPr/>
        </p:nvSpPr>
        <p:spPr>
          <a:xfrm>
            <a:off x="7014291" y="5019476"/>
            <a:ext cx="740096" cy="1480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id="{82115442-DF6B-DC46-9774-A63905549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638" y="1212561"/>
            <a:ext cx="4018436" cy="20881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F35423-33A3-2B4B-81A6-9B0B8CE84947}"/>
              </a:ext>
            </a:extLst>
          </p:cNvPr>
          <p:cNvSpPr/>
          <p:nvPr/>
        </p:nvSpPr>
        <p:spPr>
          <a:xfrm>
            <a:off x="7776754" y="1783658"/>
            <a:ext cx="1036320" cy="9550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8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809</TotalTime>
  <Words>983</Words>
  <Application>Microsoft Office PowerPoint</Application>
  <PresentationFormat>Affichage à l'écran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Construction plus facile avec SPIKE Prime en CAD</vt:lpstr>
      <vt:lpstr>Conception de robot</vt:lpstr>
      <vt:lpstr>Étape 1 : TÉLÉCHARGEMENT &amp; INSTALLATION DU LOGICIEL</vt:lpstr>
      <vt:lpstr>ÉTAPE 2 : Installation du PACK DE PIÈCES PERSONNALISÉES</vt:lpstr>
      <vt:lpstr>étape 2 : méthode alternative (*a quelques bugs)</vt:lpstr>
      <vt:lpstr>ÉTAPE 3 : UTILISATION DES NOUVEAUX ÉLÉMENTS</vt:lpstr>
      <vt:lpstr>CONSEILS POUR L'UTILISATION DE STUDIO 2.0</vt:lpstr>
      <vt:lpstr>CONSEILS POUR LA CONSTRUCTION DE BASE</vt:lpstr>
      <vt:lpstr>CRÉATION D'INSTRUCTIONS DE CONSTRUCTION DE BASE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Sofia BEN SOUDA</cp:lastModifiedBy>
  <cp:revision>66</cp:revision>
  <dcterms:created xsi:type="dcterms:W3CDTF">2019-12-31T03:18:51Z</dcterms:created>
  <dcterms:modified xsi:type="dcterms:W3CDTF">2020-07-19T12:21:26Z</dcterms:modified>
</cp:coreProperties>
</file>