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1" r:id="rId4"/>
    <p:sldId id="287" r:id="rId5"/>
    <p:sldId id="288" r:id="rId6"/>
    <p:sldId id="285" r:id="rId7"/>
    <p:sldId id="286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5CE556-FD32-458A-B0B0-D48CF3EE97BA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13E733DD-C2E3-44AF-A377-F9A3BA70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0C86AAD-E876-49DD-B8DB-2B8DE447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9CF9A4F-A54B-40F4-848F-0404EF987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2C05BCF-25E9-43C8-8E7C-A33F94455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installation du logiciel et du microprogramme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comment mettre à jour SPIKE Prime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FEE34A32-27D6-4080-BD6B-C5454C87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9" r="12411"/>
          <a:stretch/>
        </p:blipFill>
        <p:spPr>
          <a:xfrm>
            <a:off x="4324572" y="1368878"/>
            <a:ext cx="4401879" cy="43491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Connexion</a:t>
            </a:r>
            <a:r>
              <a:rPr lang="en-US" dirty="0"/>
              <a:t> au 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8"/>
            <a:ext cx="5042427" cy="4312933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Connectez votre SPIKE Prime à votre ordinateur en utilisant le câble USB pour les mises à jour du système d'exploitation</a:t>
            </a:r>
          </a:p>
          <a:p>
            <a:pPr algn="just"/>
            <a:r>
              <a:rPr lang="fr-FR" dirty="0"/>
              <a:t>Le logiciel se connectera automatiquement à la brique si vous utilisez une clé USB</a:t>
            </a:r>
          </a:p>
          <a:p>
            <a:pPr algn="just"/>
            <a:r>
              <a:rPr lang="fr-FR" dirty="0"/>
              <a:t>Remarque : si vous utilisez la version iOS, Android ou Chromebook du logiciel, vous devrez peut-être vous connecter à votre Hub à l'aide d'un ordinateur la toute première fois pour mettre à jour le micrologiciel sur le Hub. Les mises à jour ultérieures peuvent être possibles via Bluetooth. [Ce processus peut être mis à jour].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8AE-222D-48A7-8021-BF3B6C15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du système d'exploitation du 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02E9-0BA2-4B2E-939C-285D30C7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pPr algn="just"/>
            <a:r>
              <a:rPr lang="fr-FR" dirty="0"/>
              <a:t>Si une mise à jour est disponible, vous obtiendrez un popup vous demandant de le faire.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2C6E-16E0-4A03-AA7A-0AF57CE9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12AA-9E5F-4D92-A3C5-2FB2AB5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5250-7415-470B-AD57-8C240B0C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9" t="31650" r="30642" b="28307"/>
          <a:stretch/>
        </p:blipFill>
        <p:spPr>
          <a:xfrm>
            <a:off x="431425" y="1749074"/>
            <a:ext cx="2918460" cy="217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1E039-CF0B-4B1B-A44A-D74AE8E93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5" t="39443" r="28804" b="37505"/>
          <a:stretch/>
        </p:blipFill>
        <p:spPr>
          <a:xfrm>
            <a:off x="5435317" y="1990961"/>
            <a:ext cx="3064792" cy="1421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4FD8B-58AB-4384-ADA7-D2770217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01" y="3681306"/>
            <a:ext cx="2944541" cy="23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100A-53EB-49A5-9E3B-8D22B2B2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Renommage</a:t>
            </a:r>
            <a:r>
              <a:rPr lang="en-US" dirty="0"/>
              <a:t> du </a:t>
            </a:r>
            <a:r>
              <a:rPr lang="en-US" dirty="0" err="1"/>
              <a:t>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AC9A-7C8D-4733-A46D-365835E6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696414"/>
          </a:xfrm>
        </p:spPr>
        <p:txBody>
          <a:bodyPr/>
          <a:lstStyle/>
          <a:p>
            <a:r>
              <a:rPr lang="fr-FR" dirty="0"/>
              <a:t>La première fois que vous mettez à jour l'OS de votre Hub, vous serez invité à renommer votre Hub.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7D15-F323-4FCD-BF5D-CFEF54A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A42F-B1D0-45E7-B8FF-F78AC16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622F6-D4AA-486F-8E9F-D8F0EF41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0" y="2263139"/>
            <a:ext cx="4025998" cy="3157567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C99FA2-F9C5-49A3-80FB-8C73CD850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" r="1057" b="1439"/>
          <a:stretch/>
        </p:blipFill>
        <p:spPr>
          <a:xfrm>
            <a:off x="4570879" y="2263139"/>
            <a:ext cx="4025998" cy="315756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</p:spTree>
    <p:extLst>
      <p:ext uri="{BB962C8B-B14F-4D97-AF65-F5344CB8AC3E}">
        <p14:creationId xmlns:p14="http://schemas.microsoft.com/office/powerpoint/2010/main" val="20514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A1A-9317-4BB3-AD5C-605881A5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831580" cy="752706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de la dernière mise à jour du système d'exploitation du 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176-2A9F-4007-A517-D511C43E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28292" cy="5082601"/>
          </a:xfrm>
        </p:spPr>
        <p:txBody>
          <a:bodyPr/>
          <a:lstStyle/>
          <a:p>
            <a:pPr algn="just"/>
            <a:r>
              <a:rPr lang="fr-FR" dirty="0"/>
              <a:t>Lorsqu'un nouveau système d'exploitation est disponible, un bouton intitulé "Update" apparaît à côté du système d'exploitation actuel dans le tableau de bord du Hub</a:t>
            </a:r>
          </a:p>
          <a:p>
            <a:pPr algn="just"/>
            <a:r>
              <a:rPr lang="fr-FR" dirty="0"/>
              <a:t>Vous pouvez également voir un pop-up apparaître sur le côté droit de l'écran indiquant qu'une mise à jour du système d'exploitation du Hub est disponible</a:t>
            </a:r>
          </a:p>
          <a:p>
            <a:pPr algn="just"/>
            <a:r>
              <a:rPr lang="fr-FR" dirty="0"/>
              <a:t>Ne jamais déconnecter le Hub pendant la mise à jour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66A8-24BD-4123-B6A1-613DC0F0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EB4A-7D09-4DBC-A075-6B4167FD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EBC1E-F330-4D7C-9866-A878B4C6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46" y="3541133"/>
            <a:ext cx="3143336" cy="243204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DA871-A412-4358-B657-E8575253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0" t="24353" r="5690" b="24012"/>
          <a:stretch/>
        </p:blipFill>
        <p:spPr>
          <a:xfrm>
            <a:off x="5290246" y="2525066"/>
            <a:ext cx="3143336" cy="72379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6B5B2-DCE6-45C8-B97E-96110B72518C}"/>
              </a:ext>
            </a:extLst>
          </p:cNvPr>
          <p:cNvGrpSpPr/>
          <p:nvPr/>
        </p:nvGrpSpPr>
        <p:grpSpPr>
          <a:xfrm>
            <a:off x="4958994" y="1140006"/>
            <a:ext cx="3381375" cy="1066800"/>
            <a:chOff x="4548692" y="1471494"/>
            <a:chExt cx="3381375" cy="1066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9F5234-04C3-4E6B-B194-5E07CBB2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8692" y="1471494"/>
              <a:ext cx="3381375" cy="1066800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66EBC38-4F6F-4083-8808-CE037DCF7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563" t="35766" r="53849" b="30802"/>
            <a:stretch/>
          </p:blipFill>
          <p:spPr>
            <a:xfrm>
              <a:off x="5701089" y="1964517"/>
              <a:ext cx="1990939" cy="5559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E7EDB3-DB9C-4DCA-B44A-33C3FAD6D1AF}"/>
                </a:ext>
              </a:extLst>
            </p:cNvPr>
            <p:cNvSpPr/>
            <p:nvPr/>
          </p:nvSpPr>
          <p:spPr>
            <a:xfrm>
              <a:off x="6864104" y="2008219"/>
              <a:ext cx="683213" cy="2000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20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41D-286D-4606-B80B-0E8B7B76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 de la </a:t>
            </a:r>
            <a:r>
              <a:rPr lang="en-US" dirty="0" err="1"/>
              <a:t>dernière</a:t>
            </a:r>
            <a:r>
              <a:rPr lang="en-US"/>
              <a:t> mise </a:t>
            </a:r>
            <a:r>
              <a:rPr lang="en-US" dirty="0"/>
              <a:t>à jour du </a:t>
            </a:r>
            <a:r>
              <a:rPr lang="en-US" dirty="0" err="1"/>
              <a:t>logiciel</a:t>
            </a:r>
            <a:r>
              <a:rPr lang="en-US" dirty="0"/>
              <a:t> SPIKE Prime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E1A-2D53-4C31-8344-64B82CAB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712187" cy="5082601"/>
          </a:xfrm>
        </p:spPr>
        <p:txBody>
          <a:bodyPr/>
          <a:lstStyle/>
          <a:p>
            <a:pPr algn="just"/>
            <a:r>
              <a:rPr lang="fr-FR" dirty="0"/>
              <a:t>Vous pouvez vérifier les mises à jour du logiciel SPIKE Prime depuis l'application</a:t>
            </a:r>
          </a:p>
          <a:p>
            <a:pPr algn="just"/>
            <a:r>
              <a:rPr lang="fr-FR" dirty="0"/>
              <a:t>Cliquez sur le menu "Help" à l'intérieur d'un projet et vérifiez les mises à jour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7E62-7E05-4C21-8C7D-6BE327F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DAEF-9381-4B5A-9028-8AF3C04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1FEFB-F55D-4F54-BF06-7AD19BE0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01" y="1545101"/>
            <a:ext cx="28765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en-US" sz="1200" dirty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>
              <a:rPr lang="en-US" altLang="en-US" sz="1050" dirty="0"/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12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050" dirty="0"/>
              <a:t> </a:t>
            </a:r>
            <a:endParaRPr lang="en-US" altLang="en-US" sz="12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496</Words>
  <Application>Microsoft Office PowerPoint</Application>
  <PresentationFormat>Affichage à l'écran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installation du logiciel et du microprogramme</vt:lpstr>
      <vt:lpstr>Objectifs de la leçon</vt:lpstr>
      <vt:lpstr>Connexion au hub</vt:lpstr>
      <vt:lpstr>Mise à jour du système d'exploitation du hub</vt:lpstr>
      <vt:lpstr>Renommage du HUb</vt:lpstr>
      <vt:lpstr>INSTALLATION de la dernière mise à jour du système d'exploitation du hub</vt:lpstr>
      <vt:lpstr>Installation de la dernière mise à jour du logiciel SPIKE Prime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123</cp:revision>
  <dcterms:created xsi:type="dcterms:W3CDTF">2016-07-04T02:35:12Z</dcterms:created>
  <dcterms:modified xsi:type="dcterms:W3CDTF">2020-07-19T13:14:21Z</dcterms:modified>
</cp:coreProperties>
</file>