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7" r:id="rId4"/>
    <p:sldId id="271" r:id="rId5"/>
    <p:sldId id="290" r:id="rId6"/>
    <p:sldId id="291" r:id="rId7"/>
    <p:sldId id="292" r:id="rId8"/>
    <p:sldId id="288" r:id="rId9"/>
    <p:sldId id="28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des </a:t>
            </a:r>
            <a:r>
              <a:rPr lang="en-US" dirty="0" err="1"/>
              <a:t>valeurs</a:t>
            </a:r>
            <a:r>
              <a:rPr lang="en-US" dirty="0"/>
              <a:t> d’un </a:t>
            </a:r>
            <a:r>
              <a:rPr lang="en-US" dirty="0" err="1"/>
              <a:t>capteur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79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altLang="en-US" sz="1200" dirty="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>
              <a:rPr lang="en-US" altLang="en-US" sz="1050" dirty="0"/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12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050" dirty="0"/>
              <a:t> </a:t>
            </a:r>
            <a:endParaRPr lang="en-US" altLang="en-US" sz="12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Découvrez comment visualiser les valeurs des capteurs sur SPIKE Prime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3344B-9746-4872-86E2-90E8F40C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7" b="36913"/>
          <a:stretch/>
        </p:blipFill>
        <p:spPr>
          <a:xfrm>
            <a:off x="2171596" y="4267234"/>
            <a:ext cx="4731622" cy="81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296-16BA-436E-A42E-41630A1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Pourquoi avez-vous besoin des données des capteurs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43C7-4DE9-409A-AA50-34E4D33C0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175849"/>
          </a:xfrm>
        </p:spPr>
        <p:txBody>
          <a:bodyPr/>
          <a:lstStyle/>
          <a:p>
            <a:pPr algn="just"/>
            <a:r>
              <a:rPr lang="fr-FR" dirty="0"/>
              <a:t>Les données des capteurs peuvent être... </a:t>
            </a:r>
            <a:endParaRPr lang="en-US" dirty="0"/>
          </a:p>
          <a:p>
            <a:pPr marL="720725" lvl="1" indent="-396875" algn="just">
              <a:buFont typeface="Wingdings" panose="05000000000000000000" pitchFamily="2" charset="2"/>
              <a:buChar char="q"/>
            </a:pPr>
            <a:r>
              <a:rPr lang="fr-FR" dirty="0"/>
              <a:t>Utilisée pour aider à programmer plus facilement (plus besoin de deviner et de vérifier !!) </a:t>
            </a:r>
          </a:p>
          <a:p>
            <a:pPr marL="720725" lvl="1" indent="-396875" algn="just">
              <a:buFont typeface="Wingdings" panose="05000000000000000000" pitchFamily="2" charset="2"/>
              <a:buChar char="q"/>
            </a:pPr>
            <a:r>
              <a:rPr lang="fr-FR" dirty="0"/>
              <a:t>Utilisée pour aider à programmer plus précisément </a:t>
            </a:r>
          </a:p>
          <a:p>
            <a:pPr marL="720725" lvl="1" indent="-396875" algn="just">
              <a:buFont typeface="Wingdings" panose="05000000000000000000" pitchFamily="2" charset="2"/>
              <a:buChar char="q"/>
            </a:pPr>
            <a:r>
              <a:rPr lang="fr-FR" dirty="0"/>
              <a:t>Utilisée pour débugger le code ainsi que les problèmes de construction</a:t>
            </a:r>
            <a:endParaRPr lang="en-US" dirty="0"/>
          </a:p>
          <a:p>
            <a:pPr algn="just"/>
            <a:r>
              <a:rPr lang="fr-FR" dirty="0"/>
              <a:t>SPIKE Prime n'a pas d'écran, mais vous pouvez toujours visualiser les données des capteurs en utilisant le tableau de bord du 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DCCE-5FED-4FA7-B948-446140E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D923-EEB5-4C1B-BBE3-481C051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99B84-BCC1-4BA3-B95D-5928C700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Vous devez être connecté au hub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9"/>
            <a:ext cx="5042427" cy="2756736"/>
          </a:xfrm>
        </p:spPr>
        <p:txBody>
          <a:bodyPr>
            <a:normAutofit/>
          </a:bodyPr>
          <a:lstStyle/>
          <a:p>
            <a:r>
              <a:rPr lang="fr-FR" dirty="0"/>
              <a:t>Pour visualiser les données des capteurs, vous devez d'abord être connecté au 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571103" y="1374409"/>
            <a:ext cx="3000897" cy="2624546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245462" y="1687024"/>
            <a:ext cx="690283" cy="2333565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284916-E59B-4F8A-8709-ED25B27D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96" y="4020589"/>
            <a:ext cx="2567196" cy="199890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3024745" y="5768340"/>
            <a:ext cx="472967" cy="223898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CAB-75A2-4126-A082-8E69150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des capteurs sur la page du projet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194CD-70D3-4586-916B-9E0818AB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295" y="2426805"/>
            <a:ext cx="6105525" cy="3152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D08AD-20DC-44AA-819A-B963992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737A4-2006-4988-8BC4-A230776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8DBC-A40B-4B42-862B-F554BFFDCA49}"/>
              </a:ext>
            </a:extLst>
          </p:cNvPr>
          <p:cNvSpPr txBox="1">
            <a:spLocks/>
          </p:cNvSpPr>
          <p:nvPr/>
        </p:nvSpPr>
        <p:spPr>
          <a:xfrm>
            <a:off x="175260" y="1396036"/>
            <a:ext cx="8707596" cy="68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Une fois connectés au Hub, les valeurs des capteurs et des moteurs sont visibles en haut de chaque page du projet</a:t>
            </a:r>
          </a:p>
        </p:txBody>
      </p:sp>
    </p:spTree>
    <p:extLst>
      <p:ext uri="{BB962C8B-B14F-4D97-AF65-F5344CB8AC3E}">
        <p14:creationId xmlns:p14="http://schemas.microsoft.com/office/powerpoint/2010/main" val="7368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44A7-962B-4B27-945E-01D9D34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des capteurs sur le tableau de bord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46A9-4164-4157-8626-1A4720B3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54962" cy="5082601"/>
          </a:xfrm>
        </p:spPr>
        <p:txBody>
          <a:bodyPr/>
          <a:lstStyle/>
          <a:p>
            <a:pPr algn="just"/>
            <a:r>
              <a:rPr lang="fr-FR" dirty="0"/>
              <a:t>En cliquant sur l'icône SPIKE Prime Hub, vous accédez au tableau de bord du Hub où vous pouvez voir d'autres données des capteurs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B44F-B273-4B6E-8905-C85B1E2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082B-658A-4B92-83C7-9136DE9A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91FE5-47A0-43E4-AF2F-D95706EC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75" y="2382180"/>
            <a:ext cx="4711326" cy="365760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1FFA56B-E890-41D9-93E4-DAD7AB991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r="20330" b="60055"/>
          <a:stretch/>
        </p:blipFill>
        <p:spPr>
          <a:xfrm>
            <a:off x="4648201" y="1238674"/>
            <a:ext cx="3752848" cy="10230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7AC1CC-ADE2-4426-BE22-BA17CBDBC6F0}"/>
              </a:ext>
            </a:extLst>
          </p:cNvPr>
          <p:cNvSpPr/>
          <p:nvPr/>
        </p:nvSpPr>
        <p:spPr>
          <a:xfrm>
            <a:off x="4695825" y="1750211"/>
            <a:ext cx="390525" cy="391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DF7-AC81-4B00-9414-C10CDF3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Plus de données sur les capteurs sur le tableau de bord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990E-A496-476B-B204-10A1C131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389867" cy="5082601"/>
          </a:xfrm>
        </p:spPr>
        <p:txBody>
          <a:bodyPr>
            <a:normAutofit/>
          </a:bodyPr>
          <a:lstStyle/>
          <a:p>
            <a:pPr algn="just"/>
            <a:r>
              <a:rPr lang="fr-FR" sz="1600" dirty="0"/>
              <a:t>Dans le tableau de bord du hub, vous pouvez également voir de nombreuses informations supplémentaires sur chaque capteur et moteur que vous avez connecté au Hub</a:t>
            </a:r>
          </a:p>
          <a:p>
            <a:pPr algn="just"/>
            <a:r>
              <a:rPr lang="fr-FR" sz="1600" dirty="0"/>
              <a:t>Sélectionnez le mode à l'aide de la flèche vers le bas</a:t>
            </a:r>
          </a:p>
          <a:p>
            <a:pPr algn="just"/>
            <a:r>
              <a:rPr lang="fr-FR" sz="1600" dirty="0"/>
              <a:t>Vous pouvez également voir les valeurs du capteur gyroscopique intégré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AF4A-5962-4191-83A6-8661BC0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38760-2251-445B-ABB6-BB90BE9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CEAF1-7032-4572-AFDB-D66943EC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4" y="3986614"/>
            <a:ext cx="1871663" cy="211082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FA8FF-FA57-4E70-A8E1-9596FF6E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34" y="4002366"/>
            <a:ext cx="1784546" cy="207931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5B014-FAEA-4FBA-B727-C6F2F5C5B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50" t="18711" r="20393" b="50455"/>
          <a:stretch/>
        </p:blipFill>
        <p:spPr>
          <a:xfrm>
            <a:off x="4562475" y="1568035"/>
            <a:ext cx="4294617" cy="1829952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AFB40-CF79-497C-832E-FBF548718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047" y="4011459"/>
            <a:ext cx="2219325" cy="20859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125BE7-9852-4293-950B-11C7FEF2C1EF}"/>
              </a:ext>
            </a:extLst>
          </p:cNvPr>
          <p:cNvSpPr txBox="1"/>
          <p:nvPr/>
        </p:nvSpPr>
        <p:spPr>
          <a:xfrm>
            <a:off x="4467224" y="1215896"/>
            <a:ext cx="438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Capteur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gyroscopique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84F90-7576-42EA-A695-157B7E192CFD}"/>
              </a:ext>
            </a:extLst>
          </p:cNvPr>
          <p:cNvSpPr txBox="1"/>
          <p:nvPr/>
        </p:nvSpPr>
        <p:spPr>
          <a:xfrm>
            <a:off x="835051" y="3648572"/>
            <a:ext cx="201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Capteur</a:t>
            </a:r>
            <a:r>
              <a:rPr lang="en-US" dirty="0">
                <a:solidFill>
                  <a:schemeClr val="tx2"/>
                </a:solidFill>
              </a:rPr>
              <a:t> de couleur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17F9F-AF40-4FEF-9128-362273120A35}"/>
              </a:ext>
            </a:extLst>
          </p:cNvPr>
          <p:cNvSpPr txBox="1"/>
          <p:nvPr/>
        </p:nvSpPr>
        <p:spPr>
          <a:xfrm>
            <a:off x="3492072" y="3666717"/>
            <a:ext cx="188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Capteur</a:t>
            </a:r>
            <a:r>
              <a:rPr lang="en-US" dirty="0">
                <a:solidFill>
                  <a:schemeClr val="tx2"/>
                </a:solidFill>
              </a:rPr>
              <a:t> de force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2BC9D-0C4D-43B0-BC1D-E77630ADB613}"/>
              </a:ext>
            </a:extLst>
          </p:cNvPr>
          <p:cNvSpPr txBox="1"/>
          <p:nvPr/>
        </p:nvSpPr>
        <p:spPr>
          <a:xfrm>
            <a:off x="5915189" y="3666717"/>
            <a:ext cx="2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Capteur</a:t>
            </a:r>
            <a:r>
              <a:rPr lang="en-US" dirty="0">
                <a:solidFill>
                  <a:schemeClr val="tx2"/>
                </a:solidFill>
              </a:rPr>
              <a:t> de distance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74A1F9-F479-41D1-9A68-68723935DB4A}"/>
              </a:ext>
            </a:extLst>
          </p:cNvPr>
          <p:cNvSpPr/>
          <p:nvPr/>
        </p:nvSpPr>
        <p:spPr>
          <a:xfrm>
            <a:off x="1885950" y="4824185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E93ED-91BF-40E0-A28A-F84F190AC57D}"/>
              </a:ext>
            </a:extLst>
          </p:cNvPr>
          <p:cNvSpPr/>
          <p:nvPr/>
        </p:nvSpPr>
        <p:spPr>
          <a:xfrm>
            <a:off x="4438650" y="4528910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20493E-ED12-4DFC-9E28-0384D8F71643}"/>
              </a:ext>
            </a:extLst>
          </p:cNvPr>
          <p:cNvSpPr/>
          <p:nvPr/>
        </p:nvSpPr>
        <p:spPr>
          <a:xfrm>
            <a:off x="7219950" y="4576535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44079-1924-4320-A0B0-3F1DFE60E373}"/>
              </a:ext>
            </a:extLst>
          </p:cNvPr>
          <p:cNvSpPr/>
          <p:nvPr/>
        </p:nvSpPr>
        <p:spPr>
          <a:xfrm>
            <a:off x="8324850" y="175973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3FC19A-0E63-4960-9275-17A564CB68C3}"/>
              </a:ext>
            </a:extLst>
          </p:cNvPr>
          <p:cNvSpPr/>
          <p:nvPr/>
        </p:nvSpPr>
        <p:spPr>
          <a:xfrm>
            <a:off x="4899762" y="2849024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8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117-F676-4AF0-A324-BDCD5BA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 des capteurs sont puissantes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2F27-0969-4A21-A811-25446C1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Les données des capteurs peuvent vous aider à mieux programmer et aussi à débugger votre code</a:t>
            </a:r>
          </a:p>
          <a:p>
            <a:pPr algn="just"/>
            <a:r>
              <a:rPr lang="fr-FR" dirty="0"/>
              <a:t>Vous utiliserez souvent cette fonction au fil de nos leçons. </a:t>
            </a:r>
          </a:p>
          <a:p>
            <a:pPr algn="just"/>
            <a:r>
              <a:rPr lang="fr-FR" dirty="0"/>
              <a:t>À mesure que vous relèverez chaque défi, pensez à la façon dont la connaissance des données des capteurs pourrait vous aider</a:t>
            </a:r>
          </a:p>
          <a:p>
            <a:pPr algn="just"/>
            <a:r>
              <a:rPr lang="fr-FR" dirty="0"/>
              <a:t>La page suivante contient de nombreux exemples auxquels vous devrez réfléchir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6EAC-3634-457E-96E9-ECA6243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B9EE-F074-4024-B91D-6214524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23AC-A350-47DC-9916-6FC2E81F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Quand les données des capteurs peuvent-elles aider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7A7-922F-41CF-93A1-B4E48E4F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>
                <a:solidFill>
                  <a:schemeClr val="tx1"/>
                </a:solidFill>
              </a:rPr>
              <a:t>Réduire les suppositions et les contrôles </a:t>
            </a:r>
            <a:r>
              <a:rPr lang="fr-FR" dirty="0">
                <a:solidFill>
                  <a:schemeClr val="tx1"/>
                </a:solidFill>
              </a:rPr>
              <a:t>: Je veux que mon robot tourne d'un certain degré, mais je ne sais pas combien tourner sans deviner.</a:t>
            </a: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Débugger</a:t>
            </a:r>
            <a:r>
              <a:rPr lang="fr-FR" dirty="0">
                <a:solidFill>
                  <a:schemeClr val="tx1"/>
                </a:solidFill>
              </a:rPr>
              <a:t>: Le robot ne suit pas la ligne verte comme je l'ai programmé. Pourquoi ? De quelle couleur le robot pense-t-il que la ligne verte est ? </a:t>
            </a: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Vérifier les constructions </a:t>
            </a:r>
            <a:r>
              <a:rPr lang="fr-FR" dirty="0">
                <a:solidFill>
                  <a:schemeClr val="tx1"/>
                </a:solidFill>
              </a:rPr>
              <a:t>: J'ai construit mon robot avec le capteur de force un peu à l'intérieur du robot. Je ne suis pas sûr que le capteur de force soit suffisamment enfoncé. Comment puis-je m'assurer que le capteur est bien enfoncé ? </a:t>
            </a: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Tester les capteurs </a:t>
            </a:r>
            <a:r>
              <a:rPr lang="fr-FR" dirty="0">
                <a:solidFill>
                  <a:schemeClr val="tx1"/>
                </a:solidFill>
              </a:rPr>
              <a:t>: J'ai dit à mon robot de s'arrêter lorsque le capteur de distance est à 20 cm. Mais il semble s'arrêter plus tôt. Le capteur fonctionne-t-il correctement ? Comment puis-je voir ce que le capteur de distance voit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1548-C974-4564-822C-83EB3BE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71AB-3FA1-4A14-87B5-DAD9075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717</Words>
  <Application>Microsoft Office PowerPoint</Application>
  <PresentationFormat>Affichage à l'écran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Helvetica Neue</vt:lpstr>
      <vt:lpstr>Wingdings</vt:lpstr>
      <vt:lpstr>Wingdings 2</vt:lpstr>
      <vt:lpstr>Dividend</vt:lpstr>
      <vt:lpstr>Visualisation des valeurs d’un capteur</vt:lpstr>
      <vt:lpstr>Objectifs de la leçon</vt:lpstr>
      <vt:lpstr>Pourquoi avez-vous besoin des données des capteurs ?</vt:lpstr>
      <vt:lpstr>Vous devez être connecté au hub</vt:lpstr>
      <vt:lpstr>Valeurs des capteurs sur la page du projet</vt:lpstr>
      <vt:lpstr>Valeurs des capteurs sur le tableau de bord</vt:lpstr>
      <vt:lpstr>Plus de données sur les capteurs sur le tableau de bord</vt:lpstr>
      <vt:lpstr>Les données des capteurs sont puissantes</vt:lpstr>
      <vt:lpstr>Quand les données des capteurs peuvent-elles aider ?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123</cp:revision>
  <dcterms:created xsi:type="dcterms:W3CDTF">2016-07-04T02:35:12Z</dcterms:created>
  <dcterms:modified xsi:type="dcterms:W3CDTF">2020-07-19T14:46:24Z</dcterms:modified>
</cp:coreProperties>
</file>