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FCA"/>
          </a:solidFill>
        </a:fill>
      </a:tcStyle>
    </a:wholeTbl>
    <a:band2H>
      <a:tcTxStyle/>
      <a:tcStyle>
        <a:tcBdr/>
        <a:fill>
          <a:solidFill>
            <a:srgbClr val="FFF7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a:tcStyle>
        <a:tcBdr/>
        <a:fill>
          <a:solidFill>
            <a:srgbClr val="FF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8" d="100"/>
          <a:sy n="158" d="100"/>
        </p:scale>
        <p:origin x="15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1143000" y="685800"/>
            <a:ext cx="4572000" cy="3429000"/>
          </a:xfrm>
          <a:prstGeom prst="rect">
            <a:avLst/>
          </a:prstGeom>
        </p:spPr>
        <p:txBody>
          <a:bodyPr/>
          <a:lstStyle/>
          <a:p>
            <a:endParaRPr/>
          </a:p>
        </p:txBody>
      </p:sp>
      <p:sp>
        <p:nvSpPr>
          <p:cNvPr id="146" name="Shape 1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7"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8"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9"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20"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21" name="Rectangle 6"/>
          <p:cNvSpPr/>
          <p:nvPr/>
        </p:nvSpPr>
        <p:spPr>
          <a:xfrm>
            <a:off x="182241" y="2203289"/>
            <a:ext cx="8787652" cy="2468586"/>
          </a:xfrm>
          <a:prstGeom prst="rect">
            <a:avLst/>
          </a:prstGeom>
          <a:solidFill>
            <a:schemeClr val="accent1"/>
          </a:solidFill>
          <a:ln w="12700">
            <a:miter lim="400000"/>
          </a:ln>
        </p:spPr>
        <p:txBody>
          <a:bodyPr lIns="45719" rIns="45719"/>
          <a:lstStyle/>
          <a:p>
            <a:endParaRPr/>
          </a:p>
        </p:txBody>
      </p:sp>
      <p:sp>
        <p:nvSpPr>
          <p:cNvPr id="22" name="Titeltekst"/>
          <p:cNvSpPr txBox="1">
            <a:spLocks noGrp="1"/>
          </p:cNvSpPr>
          <p:nvPr>
            <p:ph type="title"/>
          </p:nvPr>
        </p:nvSpPr>
        <p:spPr>
          <a:xfrm>
            <a:off x="242754" y="2300864"/>
            <a:ext cx="5815852" cy="1504845"/>
          </a:xfrm>
          <a:prstGeom prst="rect">
            <a:avLst/>
          </a:prstGeom>
        </p:spPr>
        <p:txBody>
          <a:bodyPr anchor="b"/>
          <a:lstStyle>
            <a:lvl1pPr>
              <a:defRPr sz="3600"/>
            </a:lvl1pPr>
          </a:lstStyle>
          <a:p>
            <a:r>
              <a:t>Titeltekst</a:t>
            </a:r>
          </a:p>
        </p:txBody>
      </p:sp>
      <p:sp>
        <p:nvSpPr>
          <p:cNvPr id="23" name="Hoofdtekst - niveau één…"/>
          <p:cNvSpPr txBox="1">
            <a:spLocks noGrp="1"/>
          </p:cNvSpPr>
          <p:nvPr>
            <p:ph type="body" sz="quarter" idx="1"/>
          </p:nvPr>
        </p:nvSpPr>
        <p:spPr>
          <a:xfrm>
            <a:off x="316711" y="3800535"/>
            <a:ext cx="5741896" cy="590322"/>
          </a:xfrm>
          <a:prstGeom prst="rect">
            <a:avLst/>
          </a:prstGeom>
        </p:spPr>
        <p:txBody>
          <a:bodyPr/>
          <a:lstStyle>
            <a:lvl1pPr marL="0" indent="0">
              <a:buClrTx/>
              <a:buSzTx/>
              <a:buNone/>
              <a:defRPr sz="1600" cap="all">
                <a:solidFill>
                  <a:schemeClr val="accent2"/>
                </a:solidFill>
              </a:defRPr>
            </a:lvl1pPr>
            <a:lvl2pPr marL="0" indent="457200">
              <a:buClrTx/>
              <a:buSzTx/>
              <a:buNone/>
              <a:defRPr sz="1600" cap="all">
                <a:solidFill>
                  <a:schemeClr val="accent2"/>
                </a:solidFill>
              </a:defRPr>
            </a:lvl2pPr>
            <a:lvl3pPr marL="0" indent="914400">
              <a:buClrTx/>
              <a:buSzTx/>
              <a:buNone/>
              <a:defRPr sz="1600" cap="all">
                <a:solidFill>
                  <a:schemeClr val="accent2"/>
                </a:solidFill>
              </a:defRPr>
            </a:lvl3pPr>
            <a:lvl4pPr marL="0" indent="1371600">
              <a:buClrTx/>
              <a:buSzTx/>
              <a:buNone/>
              <a:defRPr sz="1600" cap="all">
                <a:solidFill>
                  <a:schemeClr val="accent2"/>
                </a:solidFill>
              </a:defRPr>
            </a:lvl4pPr>
            <a:lvl5pPr marL="0" indent="1828800">
              <a:buClrTx/>
              <a:buSzTx/>
              <a:buNone/>
              <a:defRPr sz="1600" cap="all">
                <a:solidFill>
                  <a:schemeClr val="accent2"/>
                </a:solidFil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4" name="Subtitle 1"/>
          <p:cNvSpPr txBox="1"/>
          <p:nvPr/>
        </p:nvSpPr>
        <p:spPr>
          <a:xfrm>
            <a:off x="4854097" y="357846"/>
            <a:ext cx="4070077" cy="5094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r" defTabSz="448055">
              <a:lnSpc>
                <a:spcPct val="90000"/>
              </a:lnSpc>
              <a:spcBef>
                <a:spcPts val="600"/>
              </a:spcBef>
              <a:defRPr sz="2842"/>
            </a:lvl1pPr>
          </a:lstStyle>
          <a:p>
            <a:r>
              <a:t>SPIKE PRIME LESSONS</a:t>
            </a:r>
          </a:p>
        </p:txBody>
      </p:sp>
      <p:pic>
        <p:nvPicPr>
          <p:cNvPr id="25" name="Picture 8" descr="Picture 8"/>
          <p:cNvPicPr>
            <a:picLocks noChangeAspect="1"/>
          </p:cNvPicPr>
          <p:nvPr/>
        </p:nvPicPr>
        <p:blipFill>
          <a:blip r:embed="rId2"/>
          <a:srcRect b="32885"/>
          <a:stretch>
            <a:fillRect/>
          </a:stretch>
        </p:blipFill>
        <p:spPr>
          <a:xfrm>
            <a:off x="179837" y="1052244"/>
            <a:ext cx="1668347" cy="1119706"/>
          </a:xfrm>
          <a:prstGeom prst="rect">
            <a:avLst/>
          </a:prstGeom>
          <a:ln w="12700">
            <a:miter lim="400000"/>
          </a:ln>
        </p:spPr>
      </p:pic>
      <p:sp>
        <p:nvSpPr>
          <p:cNvPr id="26" name="TextBox 10"/>
          <p:cNvSpPr txBox="1"/>
          <p:nvPr/>
        </p:nvSpPr>
        <p:spPr>
          <a:xfrm>
            <a:off x="6104325" y="737052"/>
            <a:ext cx="2819849"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By the Makers of EV3Lessons</a:t>
            </a:r>
          </a:p>
        </p:txBody>
      </p:sp>
      <p:pic>
        <p:nvPicPr>
          <p:cNvPr id="27" name="Picture 11" descr="Picture 11"/>
          <p:cNvPicPr>
            <a:picLocks noChangeAspect="1"/>
          </p:cNvPicPr>
          <p:nvPr/>
        </p:nvPicPr>
        <p:blipFill>
          <a:blip r:embed="rId3"/>
          <a:srcRect l="24583" t="2888" r="29916" b="4667"/>
          <a:stretch>
            <a:fillRect/>
          </a:stretch>
        </p:blipFill>
        <p:spPr>
          <a:xfrm>
            <a:off x="6058604" y="1349908"/>
            <a:ext cx="2672409" cy="4072242"/>
          </a:xfrm>
          <a:prstGeom prst="rect">
            <a:avLst/>
          </a:prstGeom>
          <a:ln w="12700">
            <a:miter lim="400000"/>
          </a:ln>
        </p:spPr>
      </p:pic>
      <p:grpSp>
        <p:nvGrpSpPr>
          <p:cNvPr id="32" name="Group 9"/>
          <p:cNvGrpSpPr/>
          <p:nvPr/>
        </p:nvGrpSpPr>
        <p:grpSpPr>
          <a:xfrm>
            <a:off x="191917" y="5040727"/>
            <a:ext cx="4773539" cy="1188623"/>
            <a:chOff x="0" y="0"/>
            <a:chExt cx="4773538" cy="1188622"/>
          </a:xfrm>
        </p:grpSpPr>
        <p:pic>
          <p:nvPicPr>
            <p:cNvPr id="28" name="Picture 12" descr="Picture 12"/>
            <p:cNvPicPr>
              <a:picLocks noChangeAspect="1"/>
            </p:cNvPicPr>
            <p:nvPr/>
          </p:nvPicPr>
          <p:blipFill>
            <a:blip r:embed="rId4"/>
            <a:stretch>
              <a:fillRect/>
            </a:stretch>
          </p:blipFill>
          <p:spPr>
            <a:xfrm>
              <a:off x="1194972" y="0"/>
              <a:ext cx="1188623" cy="1188623"/>
            </a:xfrm>
            <a:prstGeom prst="rect">
              <a:avLst/>
            </a:prstGeom>
            <a:ln w="12700" cap="flat">
              <a:noFill/>
              <a:miter lim="400000"/>
            </a:ln>
            <a:effectLst/>
          </p:spPr>
        </p:pic>
        <p:pic>
          <p:nvPicPr>
            <p:cNvPr id="29" name="Picture 13" descr="Picture 13"/>
            <p:cNvPicPr>
              <a:picLocks noChangeAspect="1"/>
            </p:cNvPicPr>
            <p:nvPr/>
          </p:nvPicPr>
          <p:blipFill>
            <a:blip r:embed="rId5"/>
            <a:stretch>
              <a:fillRect/>
            </a:stretch>
          </p:blipFill>
          <p:spPr>
            <a:xfrm>
              <a:off x="0" y="0"/>
              <a:ext cx="1188623" cy="1188623"/>
            </a:xfrm>
            <a:prstGeom prst="rect">
              <a:avLst/>
            </a:prstGeom>
            <a:ln w="12700" cap="flat">
              <a:noFill/>
              <a:miter lim="400000"/>
            </a:ln>
            <a:effectLst/>
          </p:spPr>
        </p:pic>
        <p:pic>
          <p:nvPicPr>
            <p:cNvPr id="30" name="Picture 14" descr="Picture 14"/>
            <p:cNvPicPr>
              <a:picLocks noChangeAspect="1"/>
            </p:cNvPicPr>
            <p:nvPr/>
          </p:nvPicPr>
          <p:blipFill>
            <a:blip r:embed="rId6"/>
            <a:stretch>
              <a:fillRect/>
            </a:stretch>
          </p:blipFill>
          <p:spPr>
            <a:xfrm>
              <a:off x="3584916" y="0"/>
              <a:ext cx="1188623" cy="1188623"/>
            </a:xfrm>
            <a:prstGeom prst="rect">
              <a:avLst/>
            </a:prstGeom>
            <a:ln w="12700" cap="flat">
              <a:noFill/>
              <a:miter lim="400000"/>
            </a:ln>
            <a:effectLst/>
          </p:spPr>
        </p:pic>
        <p:pic>
          <p:nvPicPr>
            <p:cNvPr id="31" name="Picture 15" descr="Picture 15"/>
            <p:cNvPicPr>
              <a:picLocks noChangeAspect="1"/>
            </p:cNvPicPr>
            <p:nvPr/>
          </p:nvPicPr>
          <p:blipFill>
            <a:blip r:embed="rId7"/>
            <a:stretch>
              <a:fillRect/>
            </a:stretch>
          </p:blipFill>
          <p:spPr>
            <a:xfrm>
              <a:off x="2389944" y="0"/>
              <a:ext cx="1188623" cy="1188623"/>
            </a:xfrm>
            <a:prstGeom prst="rect">
              <a:avLst/>
            </a:prstGeom>
            <a:ln w="12700" cap="flat">
              <a:noFill/>
              <a:miter lim="400000"/>
            </a:ln>
            <a:effectLst/>
          </p:spPr>
        </p:pic>
      </p:grpSp>
      <p:sp>
        <p:nvSpPr>
          <p:cNvPr id="33" name="Dianummer"/>
          <p:cNvSpPr txBox="1">
            <a:spLocks noGrp="1"/>
          </p:cNvSpPr>
          <p:nvPr>
            <p:ph type="sldNum" sz="quarter" idx="2"/>
          </p:nvPr>
        </p:nvSpPr>
        <p:spPr>
          <a:xfrm>
            <a:off x="6553200" y="6356350"/>
            <a:ext cx="21336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40"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41"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42"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43"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44" name="Rectangle 6"/>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45" name="Titeltekst"/>
          <p:cNvSpPr txBox="1">
            <a:spLocks noGrp="1"/>
          </p:cNvSpPr>
          <p:nvPr>
            <p:ph type="title"/>
          </p:nvPr>
        </p:nvSpPr>
        <p:spPr>
          <a:prstGeom prst="rect">
            <a:avLst/>
          </a:prstGeom>
        </p:spPr>
        <p:txBody>
          <a:bodyPr/>
          <a:lstStyle/>
          <a:p>
            <a:r>
              <a:t>Titeltekst</a:t>
            </a:r>
          </a:p>
        </p:txBody>
      </p:sp>
      <p:sp>
        <p:nvSpPr>
          <p:cNvPr id="46" name="Hoofdtekst - niveau één…"/>
          <p:cNvSpPr txBox="1">
            <a:spLocks noGrp="1"/>
          </p:cNvSpPr>
          <p:nvPr>
            <p:ph type="body" idx="1"/>
          </p:nvPr>
        </p:nvSpPr>
        <p:spPr>
          <a:xfrm>
            <a:off x="155088" y="1140005"/>
            <a:ext cx="8831581" cy="5082603"/>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7" name="Dianummer"/>
          <p:cNvSpPr txBox="1">
            <a:spLocks noGrp="1"/>
          </p:cNvSpPr>
          <p:nvPr>
            <p:ph type="sldNum" sz="quarter" idx="2"/>
          </p:nvPr>
        </p:nvSpPr>
        <p:spPr>
          <a:xfrm>
            <a:off x="8236371" y="6316500"/>
            <a:ext cx="281941" cy="294641"/>
          </a:xfrm>
          <a:prstGeom prst="rect">
            <a:avLst/>
          </a:prstGeom>
        </p:spPr>
        <p:txBody>
          <a:bodyPr/>
          <a:lstStyle/>
          <a:p>
            <a:fld id="{86CB4B4D-7CA3-9044-876B-883B54F8677D}" type="slidenum">
              <a:t>‹#›</a:t>
            </a:fld>
            <a:endParaRPr/>
          </a:p>
        </p:txBody>
      </p:sp>
      <p:sp>
        <p:nvSpPr>
          <p:cNvPr id="48" name="Straight Connector 8"/>
          <p:cNvSpPr/>
          <p:nvPr/>
        </p:nvSpPr>
        <p:spPr>
          <a:xfrm>
            <a:off x="175259" y="6316934"/>
            <a:ext cx="8831582" cy="1"/>
          </a:xfrm>
          <a:prstGeom prst="line">
            <a:avLst/>
          </a:prstGeom>
          <a:ln w="12700" cap="rnd">
            <a:solidFill>
              <a:srgbClr val="000000"/>
            </a:solidFill>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5"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56"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57"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58"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59" name="Rectangle 7"/>
          <p:cNvSpPr/>
          <p:nvPr/>
        </p:nvSpPr>
        <p:spPr>
          <a:xfrm>
            <a:off x="452645" y="5141972"/>
            <a:ext cx="8238709" cy="1258828"/>
          </a:xfrm>
          <a:prstGeom prst="rect">
            <a:avLst/>
          </a:prstGeom>
          <a:solidFill>
            <a:schemeClr val="accent1"/>
          </a:solidFill>
          <a:ln w="12700">
            <a:miter lim="400000"/>
          </a:ln>
        </p:spPr>
        <p:txBody>
          <a:bodyPr lIns="45719" rIns="45719"/>
          <a:lstStyle/>
          <a:p>
            <a:endParaRPr/>
          </a:p>
        </p:txBody>
      </p:sp>
      <p:sp>
        <p:nvSpPr>
          <p:cNvPr id="60" name="Titeltekst"/>
          <p:cNvSpPr txBox="1">
            <a:spLocks noGrp="1"/>
          </p:cNvSpPr>
          <p:nvPr>
            <p:ph type="title"/>
          </p:nvPr>
        </p:nvSpPr>
        <p:spPr>
          <a:xfrm>
            <a:off x="581193" y="3036572"/>
            <a:ext cx="7989752" cy="1504845"/>
          </a:xfrm>
          <a:prstGeom prst="rect">
            <a:avLst/>
          </a:prstGeom>
        </p:spPr>
        <p:txBody>
          <a:bodyPr anchor="b"/>
          <a:lstStyle>
            <a:lvl1pPr>
              <a:defRPr sz="3600">
                <a:solidFill>
                  <a:schemeClr val="accent1"/>
                </a:solidFill>
              </a:defRPr>
            </a:lvl1pPr>
          </a:lstStyle>
          <a:p>
            <a:r>
              <a:t>Titeltekst</a:t>
            </a:r>
          </a:p>
        </p:txBody>
      </p:sp>
      <p:sp>
        <p:nvSpPr>
          <p:cNvPr id="61" name="Hoofdtekst - niveau één…"/>
          <p:cNvSpPr txBox="1">
            <a:spLocks noGrp="1"/>
          </p:cNvSpPr>
          <p:nvPr>
            <p:ph type="body" sz="quarter" idx="1"/>
          </p:nvPr>
        </p:nvSpPr>
        <p:spPr>
          <a:xfrm>
            <a:off x="581193" y="4541416"/>
            <a:ext cx="7989752" cy="600557"/>
          </a:xfrm>
          <a:prstGeom prst="rect">
            <a:avLst/>
          </a:prstGeom>
        </p:spPr>
        <p:txBody>
          <a:bodyPr/>
          <a:lstStyle>
            <a:lvl1pPr marL="0" indent="0">
              <a:buClrTx/>
              <a:buSzTx/>
              <a:buNone/>
              <a:defRPr cap="all">
                <a:solidFill>
                  <a:schemeClr val="accent2"/>
                </a:solidFill>
              </a:defRPr>
            </a:lvl1pPr>
            <a:lvl2pPr marL="0" indent="457200">
              <a:buClrTx/>
              <a:buSzTx/>
              <a:buNone/>
              <a:defRPr cap="all">
                <a:solidFill>
                  <a:schemeClr val="accent2"/>
                </a:solidFill>
              </a:defRPr>
            </a:lvl2pPr>
            <a:lvl3pPr marL="0" indent="914400">
              <a:buClrTx/>
              <a:buSzTx/>
              <a:buNone/>
              <a:defRPr cap="all">
                <a:solidFill>
                  <a:schemeClr val="accent2"/>
                </a:solidFill>
              </a:defRPr>
            </a:lvl3pPr>
            <a:lvl4pPr marL="0" indent="1371600">
              <a:buClrTx/>
              <a:buSzTx/>
              <a:buNone/>
              <a:defRPr cap="all">
                <a:solidFill>
                  <a:schemeClr val="accent2"/>
                </a:solidFill>
              </a:defRPr>
            </a:lvl4pPr>
            <a:lvl5pPr marL="0" indent="1828800">
              <a:buClrTx/>
              <a:buSzTx/>
              <a:buNone/>
              <a:defRPr cap="all">
                <a:solidFill>
                  <a:schemeClr val="accent2"/>
                </a:solidFil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62" name="Dianummer"/>
          <p:cNvSpPr txBox="1">
            <a:spLocks noGrp="1"/>
          </p:cNvSpPr>
          <p:nvPr>
            <p:ph type="sldNum" sz="quarter" idx="2"/>
          </p:nvPr>
        </p:nvSpPr>
        <p:spPr>
          <a:xfrm>
            <a:off x="7800475" y="5956136"/>
            <a:ext cx="281941" cy="294641"/>
          </a:xfrm>
          <a:prstGeom prst="rect">
            <a:avLst/>
          </a:prstGeom>
        </p:spPr>
        <p:txBody>
          <a:bodyPr/>
          <a:lstStyle>
            <a:lvl1pPr>
              <a:defRPr>
                <a:solidFill>
                  <a:schemeClr val="accent1">
                    <a:lumOff val="12500"/>
                  </a:schemeClr>
                </a:solidFill>
              </a:defRPr>
            </a:lvl1pPr>
          </a:lstStyle>
          <a:p>
            <a:fld id="{86CB4B4D-7CA3-9044-876B-883B54F8677D}" type="slidenum">
              <a:t>‹#›</a:t>
            </a:fld>
            <a:endParaRPr/>
          </a:p>
        </p:txBody>
      </p:sp>
      <p:sp>
        <p:nvSpPr>
          <p:cNvPr id="63" name="Rectangle 10"/>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64" name="Title 1"/>
          <p:cNvSpPr txBox="1"/>
          <p:nvPr/>
        </p:nvSpPr>
        <p:spPr>
          <a:xfrm>
            <a:off x="220980" y="292974"/>
            <a:ext cx="8655424" cy="752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457200">
              <a:defRPr sz="2800" cap="all"/>
            </a:lvl1pPr>
          </a:lstStyle>
          <a:p>
            <a:r>
              <a:t>Click to edit Master title style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1" name="Hoofdtekst - niveau één…"/>
          <p:cNvSpPr txBox="1">
            <a:spLocks noGrp="1"/>
          </p:cNvSpPr>
          <p:nvPr>
            <p:ph type="body" sz="half" idx="1"/>
          </p:nvPr>
        </p:nvSpPr>
        <p:spPr>
          <a:xfrm>
            <a:off x="142200" y="1174924"/>
            <a:ext cx="4185204" cy="4967864"/>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72" name="Dianumm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3" name="Titeltekst"/>
          <p:cNvSpPr txBox="1">
            <a:spLocks noGrp="1"/>
          </p:cNvSpPr>
          <p:nvPr>
            <p:ph type="title"/>
          </p:nvPr>
        </p:nvSpPr>
        <p:spPr>
          <a:prstGeom prst="rect">
            <a:avLst/>
          </a:prstGeom>
        </p:spPr>
        <p:txBody>
          <a:bodyPr/>
          <a:lstStyle/>
          <a:p>
            <a:r>
              <a:t>Titeltekst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80"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81"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82"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83"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84" name="Hoofdtekst - niveau één…"/>
          <p:cNvSpPr txBox="1">
            <a:spLocks noGrp="1"/>
          </p:cNvSpPr>
          <p:nvPr>
            <p:ph type="body" sz="quarter" idx="1"/>
          </p:nvPr>
        </p:nvSpPr>
        <p:spPr>
          <a:xfrm>
            <a:off x="887219" y="2228002"/>
            <a:ext cx="3593501" cy="576263"/>
          </a:xfrm>
          <a:prstGeom prst="rect">
            <a:avLst/>
          </a:prstGeom>
        </p:spPr>
        <p:txBody>
          <a:bodyPr anchor="b"/>
          <a:lstStyle>
            <a:lvl1pPr marL="0" indent="0">
              <a:buClrTx/>
              <a:buSzTx/>
              <a:buNone/>
              <a:defRPr sz="2200">
                <a:solidFill>
                  <a:schemeClr val="accent2"/>
                </a:solidFill>
              </a:defRPr>
            </a:lvl1pPr>
            <a:lvl2pPr marL="0" indent="457200">
              <a:buClrTx/>
              <a:buSzTx/>
              <a:buNone/>
              <a:defRPr sz="2200">
                <a:solidFill>
                  <a:schemeClr val="accent2"/>
                </a:solidFill>
              </a:defRPr>
            </a:lvl2pPr>
            <a:lvl3pPr marL="0" indent="914400">
              <a:buClrTx/>
              <a:buSzTx/>
              <a:buNone/>
              <a:defRPr sz="2200">
                <a:solidFill>
                  <a:schemeClr val="accent2"/>
                </a:solidFill>
              </a:defRPr>
            </a:lvl3pPr>
            <a:lvl4pPr marL="0" indent="1371600">
              <a:buClrTx/>
              <a:buSzTx/>
              <a:buNone/>
              <a:defRPr sz="2200">
                <a:solidFill>
                  <a:schemeClr val="accent2"/>
                </a:solidFill>
              </a:defRPr>
            </a:lvl4pPr>
            <a:lvl5pPr marL="0" indent="1828800">
              <a:buClrTx/>
              <a:buSzTx/>
              <a:buNone/>
              <a:defRPr sz="2200">
                <a:solidFill>
                  <a:schemeClr val="accent2"/>
                </a:solidFill>
              </a:defRPr>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85" name="Text Placeholder 4"/>
          <p:cNvSpPr>
            <a:spLocks noGrp="1"/>
          </p:cNvSpPr>
          <p:nvPr>
            <p:ph type="body" sz="quarter" idx="13"/>
          </p:nvPr>
        </p:nvSpPr>
        <p:spPr>
          <a:xfrm>
            <a:off x="4969307" y="2228002"/>
            <a:ext cx="3601635" cy="576263"/>
          </a:xfrm>
          <a:prstGeom prst="rect">
            <a:avLst/>
          </a:prstGeom>
        </p:spPr>
        <p:txBody>
          <a:bodyPr anchor="b"/>
          <a:lstStyle/>
          <a:p>
            <a:pPr marL="0" indent="0">
              <a:buClrTx/>
              <a:buSzTx/>
              <a:buNone/>
              <a:defRPr sz="2200">
                <a:solidFill>
                  <a:schemeClr val="accent2"/>
                </a:solidFill>
              </a:defRPr>
            </a:pPr>
            <a:endParaRPr/>
          </a:p>
        </p:txBody>
      </p:sp>
      <p:sp>
        <p:nvSpPr>
          <p:cNvPr id="86" name="Dianummer"/>
          <p:cNvSpPr txBox="1">
            <a:spLocks noGrp="1"/>
          </p:cNvSpPr>
          <p:nvPr>
            <p:ph type="sldNum" sz="quarter" idx="2"/>
          </p:nvPr>
        </p:nvSpPr>
        <p:spPr>
          <a:xfrm>
            <a:off x="7800475" y="5956136"/>
            <a:ext cx="281941" cy="294641"/>
          </a:xfrm>
          <a:prstGeom prst="rect">
            <a:avLst/>
          </a:prstGeom>
        </p:spPr>
        <p:txBody>
          <a:bodyPr/>
          <a:lstStyle/>
          <a:p>
            <a:fld id="{86CB4B4D-7CA3-9044-876B-883B54F8677D}" type="slidenum">
              <a:t>‹#›</a:t>
            </a:fld>
            <a:endParaRPr/>
          </a:p>
        </p:txBody>
      </p:sp>
      <p:sp>
        <p:nvSpPr>
          <p:cNvPr id="87" name="Rectangle 13"/>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88" name="Titeltekst"/>
          <p:cNvSpPr txBox="1">
            <a:spLocks noGrp="1"/>
          </p:cNvSpPr>
          <p:nvPr>
            <p:ph type="title"/>
          </p:nvPr>
        </p:nvSpPr>
        <p:spPr>
          <a:prstGeom prst="rect">
            <a:avLst/>
          </a:prstGeom>
        </p:spPr>
        <p:txBody>
          <a:bodyPr/>
          <a:lstStyle/>
          <a:p>
            <a:r>
              <a:t>Titeltekst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5" name="Dianumm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6" name="Titeltekst"/>
          <p:cNvSpPr txBox="1">
            <a:spLocks noGrp="1"/>
          </p:cNvSpPr>
          <p:nvPr>
            <p:ph type="title"/>
          </p:nvPr>
        </p:nvSpPr>
        <p:spPr>
          <a:prstGeom prst="rect">
            <a:avLst/>
          </a:prstGeom>
        </p:spPr>
        <p:txBody>
          <a:bodyPr/>
          <a:lstStyle/>
          <a:p>
            <a:r>
              <a:t>Titeltekst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03"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04"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05"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106"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107" name="Rectangle 7"/>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08" name="Titeltekst"/>
          <p:cNvSpPr txBox="1">
            <a:spLocks noGrp="1"/>
          </p:cNvSpPr>
          <p:nvPr>
            <p:ph type="title"/>
          </p:nvPr>
        </p:nvSpPr>
        <p:spPr>
          <a:prstGeom prst="rect">
            <a:avLst/>
          </a:prstGeom>
        </p:spPr>
        <p:txBody>
          <a:bodyPr/>
          <a:lstStyle/>
          <a:p>
            <a:r>
              <a:t>Titeltekst</a:t>
            </a:r>
          </a:p>
        </p:txBody>
      </p:sp>
      <p:sp>
        <p:nvSpPr>
          <p:cNvPr id="109" name="Dianumm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0" name="Straight Connector 10"/>
          <p:cNvSpPr/>
          <p:nvPr/>
        </p:nvSpPr>
        <p:spPr>
          <a:xfrm>
            <a:off x="175259" y="6316934"/>
            <a:ext cx="8831582" cy="1"/>
          </a:xfrm>
          <a:prstGeom prst="line">
            <a:avLst/>
          </a:prstGeom>
          <a:ln w="12700" cap="rnd">
            <a:solidFill>
              <a:srgbClr val="000000"/>
            </a:solidFill>
          </a:ln>
        </p:spPr>
        <p:txBody>
          <a:bodyPr lIns="45719" rIns="45719"/>
          <a:lstStyle/>
          <a:p>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17"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18"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19"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120"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121" name="Rectangle 8"/>
          <p:cNvSpPr/>
          <p:nvPr/>
        </p:nvSpPr>
        <p:spPr>
          <a:xfrm>
            <a:off x="452645" y="5141972"/>
            <a:ext cx="8238709" cy="1274703"/>
          </a:xfrm>
          <a:prstGeom prst="rect">
            <a:avLst/>
          </a:prstGeom>
          <a:solidFill>
            <a:schemeClr val="accent1"/>
          </a:solidFill>
          <a:ln w="12700">
            <a:miter lim="400000"/>
          </a:ln>
        </p:spPr>
        <p:txBody>
          <a:bodyPr lIns="45719" rIns="45719"/>
          <a:lstStyle/>
          <a:p>
            <a:endParaRPr/>
          </a:p>
        </p:txBody>
      </p:sp>
      <p:sp>
        <p:nvSpPr>
          <p:cNvPr id="122" name="Titeltekst"/>
          <p:cNvSpPr txBox="1">
            <a:spLocks noGrp="1"/>
          </p:cNvSpPr>
          <p:nvPr>
            <p:ph type="title"/>
          </p:nvPr>
        </p:nvSpPr>
        <p:spPr>
          <a:xfrm>
            <a:off x="581352" y="5262295"/>
            <a:ext cx="3536625" cy="689515"/>
          </a:xfrm>
          <a:prstGeom prst="rect">
            <a:avLst/>
          </a:prstGeom>
        </p:spPr>
        <p:txBody>
          <a:bodyPr anchor="ctr"/>
          <a:lstStyle>
            <a:lvl1pPr>
              <a:defRPr sz="2000">
                <a:solidFill>
                  <a:schemeClr val="accent1">
                    <a:lumOff val="12500"/>
                  </a:schemeClr>
                </a:solidFill>
              </a:defRPr>
            </a:lvl1pPr>
          </a:lstStyle>
          <a:p>
            <a:r>
              <a:t>Titeltekst</a:t>
            </a:r>
          </a:p>
        </p:txBody>
      </p:sp>
      <p:sp>
        <p:nvSpPr>
          <p:cNvPr id="123" name="Hoofdtekst - niveau één…"/>
          <p:cNvSpPr txBox="1">
            <a:spLocks noGrp="1"/>
          </p:cNvSpPr>
          <p:nvPr>
            <p:ph type="body" idx="1"/>
          </p:nvPr>
        </p:nvSpPr>
        <p:spPr>
          <a:xfrm>
            <a:off x="446399" y="601199"/>
            <a:ext cx="8240401" cy="4204801"/>
          </a:xfrm>
          <a:prstGeom prst="rect">
            <a:avLst/>
          </a:prstGeom>
        </p:spPr>
        <p:txBody>
          <a:bodyPr anchor="ctr"/>
          <a:lstStyle>
            <a:lvl1pPr>
              <a:defRPr sz="2000"/>
            </a:lvl1pPr>
            <a:lvl2pPr marL="663999" indent="-339999">
              <a:defRPr sz="2000"/>
            </a:lvl2pPr>
            <a:lvl3pPr marL="967500" indent="-337500">
              <a:defRPr sz="2000"/>
            </a:lvl3pPr>
            <a:lvl4pPr marL="1342285" indent="-334285">
              <a:defRPr sz="2000"/>
            </a:lvl4pPr>
            <a:lvl5pPr marL="1702285" indent="-334285">
              <a:defRPr sz="20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24" name="Text Placeholder 3"/>
          <p:cNvSpPr>
            <a:spLocks noGrp="1"/>
          </p:cNvSpPr>
          <p:nvPr>
            <p:ph type="body" sz="quarter" idx="13"/>
          </p:nvPr>
        </p:nvSpPr>
        <p:spPr>
          <a:xfrm>
            <a:off x="4305617" y="5262295"/>
            <a:ext cx="4265327" cy="689516"/>
          </a:xfrm>
          <a:prstGeom prst="rect">
            <a:avLst/>
          </a:prstGeom>
        </p:spPr>
        <p:txBody>
          <a:bodyPr anchor="ctr"/>
          <a:lstStyle/>
          <a:p>
            <a:pPr marL="0" indent="0" algn="r">
              <a:buClrTx/>
              <a:buSzTx/>
              <a:buNone/>
              <a:defRPr sz="1100">
                <a:solidFill>
                  <a:srgbClr val="FFFFFF"/>
                </a:solidFill>
              </a:defRPr>
            </a:pPr>
            <a:endParaRPr/>
          </a:p>
        </p:txBody>
      </p:sp>
      <p:sp>
        <p:nvSpPr>
          <p:cNvPr id="125" name="Dianummer"/>
          <p:cNvSpPr txBox="1">
            <a:spLocks noGrp="1"/>
          </p:cNvSpPr>
          <p:nvPr>
            <p:ph type="sldNum" sz="quarter" idx="2"/>
          </p:nvPr>
        </p:nvSpPr>
        <p:spPr>
          <a:xfrm>
            <a:off x="7800475" y="5956136"/>
            <a:ext cx="281941" cy="294641"/>
          </a:xfrm>
          <a:prstGeom prst="rect">
            <a:avLst/>
          </a:prstGeom>
        </p:spPr>
        <p:txBody>
          <a:bodyPr/>
          <a:lstStyle>
            <a:lvl1pPr>
              <a:defRPr>
                <a:solidFill>
                  <a:schemeClr val="accent1">
                    <a:lumOff val="12500"/>
                  </a:schemeClr>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32"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133"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134"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135"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136" name="Titeltekst"/>
          <p:cNvSpPr txBox="1">
            <a:spLocks noGrp="1"/>
          </p:cNvSpPr>
          <p:nvPr>
            <p:ph type="title"/>
          </p:nvPr>
        </p:nvSpPr>
        <p:spPr>
          <a:xfrm>
            <a:off x="581191" y="4693389"/>
            <a:ext cx="7989753" cy="566739"/>
          </a:xfrm>
          <a:prstGeom prst="rect">
            <a:avLst/>
          </a:prstGeom>
        </p:spPr>
        <p:txBody>
          <a:bodyPr anchor="b"/>
          <a:lstStyle>
            <a:lvl1pPr>
              <a:defRPr sz="2400">
                <a:solidFill>
                  <a:schemeClr val="accent1"/>
                </a:solidFill>
              </a:defRPr>
            </a:lvl1pPr>
          </a:lstStyle>
          <a:p>
            <a:r>
              <a:t>Titeltekst</a:t>
            </a:r>
          </a:p>
        </p:txBody>
      </p:sp>
      <p:sp>
        <p:nvSpPr>
          <p:cNvPr id="137" name="Picture Placeholder 2"/>
          <p:cNvSpPr>
            <a:spLocks noGrp="1"/>
          </p:cNvSpPr>
          <p:nvPr>
            <p:ph type="pic" idx="13"/>
          </p:nvPr>
        </p:nvSpPr>
        <p:spPr>
          <a:xfrm>
            <a:off x="448092" y="599725"/>
            <a:ext cx="8238707" cy="3557252"/>
          </a:xfrm>
          <a:prstGeom prst="rect">
            <a:avLst/>
          </a:prstGeom>
        </p:spPr>
        <p:txBody>
          <a:bodyPr lIns="91439" rIns="91439">
            <a:noAutofit/>
          </a:bodyPr>
          <a:lstStyle/>
          <a:p>
            <a:endParaRPr/>
          </a:p>
        </p:txBody>
      </p:sp>
      <p:sp>
        <p:nvSpPr>
          <p:cNvPr id="138" name="Hoofdtekst - niveau één…"/>
          <p:cNvSpPr txBox="1">
            <a:spLocks noGrp="1"/>
          </p:cNvSpPr>
          <p:nvPr>
            <p:ph type="body" sz="quarter" idx="1"/>
          </p:nvPr>
        </p:nvSpPr>
        <p:spPr>
          <a:xfrm>
            <a:off x="581191" y="5260125"/>
            <a:ext cx="7989753" cy="598672"/>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39" name="Dianummer"/>
          <p:cNvSpPr txBox="1">
            <a:spLocks noGrp="1"/>
          </p:cNvSpPr>
          <p:nvPr>
            <p:ph type="sldNum" sz="quarter" idx="2"/>
          </p:nvPr>
        </p:nvSpPr>
        <p:spPr>
          <a:xfrm>
            <a:off x="7800475" y="5956136"/>
            <a:ext cx="281941" cy="2946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endParaRPr/>
          </a:p>
        </p:txBody>
      </p:sp>
      <p:sp>
        <p:nvSpPr>
          <p:cNvPr id="3" name="Rectangle 9"/>
          <p:cNvSpPr/>
          <p:nvPr/>
        </p:nvSpPr>
        <p:spPr>
          <a:xfrm>
            <a:off x="6052201" y="111873"/>
            <a:ext cx="2926081" cy="108001"/>
          </a:xfrm>
          <a:prstGeom prst="rect">
            <a:avLst/>
          </a:prstGeom>
          <a:solidFill>
            <a:schemeClr val="accent1"/>
          </a:solidFill>
          <a:ln w="12700">
            <a:miter lim="400000"/>
          </a:ln>
        </p:spPr>
        <p:txBody>
          <a:bodyPr lIns="45719" rIns="45719"/>
          <a:lstStyle/>
          <a:p>
            <a:endParaRPr/>
          </a:p>
        </p:txBody>
      </p:sp>
      <p:sp>
        <p:nvSpPr>
          <p:cNvPr id="4" name="Rectangle 10"/>
          <p:cNvSpPr/>
          <p:nvPr/>
        </p:nvSpPr>
        <p:spPr>
          <a:xfrm>
            <a:off x="3097745" y="111873"/>
            <a:ext cx="2926081" cy="108001"/>
          </a:xfrm>
          <a:prstGeom prst="rect">
            <a:avLst/>
          </a:prstGeom>
          <a:solidFill>
            <a:schemeClr val="accent2"/>
          </a:solidFill>
          <a:ln w="12700">
            <a:miter lim="400000"/>
          </a:ln>
        </p:spPr>
        <p:txBody>
          <a:bodyPr lIns="45719" rIns="45719"/>
          <a:lstStyle/>
          <a:p>
            <a:endParaRPr/>
          </a:p>
        </p:txBody>
      </p:sp>
      <p:sp>
        <p:nvSpPr>
          <p:cNvPr id="5" name="Straight Connector 13"/>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6" name="Dianummer"/>
          <p:cNvSpPr txBox="1">
            <a:spLocks noGrp="1"/>
          </p:cNvSpPr>
          <p:nvPr>
            <p:ph type="sldNum" sz="quarter" idx="2"/>
          </p:nvPr>
        </p:nvSpPr>
        <p:spPr>
          <a:xfrm>
            <a:off x="8236371" y="6280641"/>
            <a:ext cx="281941" cy="294641"/>
          </a:xfrm>
          <a:prstGeom prst="rect">
            <a:avLst/>
          </a:prstGeom>
          <a:ln w="12700">
            <a:miter lim="400000"/>
          </a:ln>
        </p:spPr>
        <p:txBody>
          <a:bodyPr wrap="none" lIns="45719" rIns="45719">
            <a:spAutoFit/>
          </a:bodyPr>
          <a:lstStyle>
            <a:lvl1pPr>
              <a:defRPr sz="1400"/>
            </a:lvl1pPr>
          </a:lstStyle>
          <a:p>
            <a:fld id="{86CB4B4D-7CA3-9044-876B-883B54F8677D}" type="slidenum">
              <a:t>‹#›</a:t>
            </a:fld>
            <a:endParaRPr/>
          </a:p>
        </p:txBody>
      </p:sp>
      <p:sp>
        <p:nvSpPr>
          <p:cNvPr id="7" name="Straight Connector 8"/>
          <p:cNvSpPr/>
          <p:nvPr/>
        </p:nvSpPr>
        <p:spPr>
          <a:xfrm>
            <a:off x="175259" y="6316934"/>
            <a:ext cx="8831582" cy="1"/>
          </a:xfrm>
          <a:prstGeom prst="line">
            <a:avLst/>
          </a:prstGeom>
          <a:ln w="12700" cap="rnd">
            <a:solidFill>
              <a:srgbClr val="000000"/>
            </a:solidFill>
          </a:ln>
        </p:spPr>
        <p:txBody>
          <a:bodyPr lIns="45719" rIns="45719"/>
          <a:lstStyle/>
          <a:p>
            <a:endParaRPr/>
          </a:p>
        </p:txBody>
      </p:sp>
      <p:sp>
        <p:nvSpPr>
          <p:cNvPr id="8" name="Rectangle 12"/>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9" name="Titeltekst"/>
          <p:cNvSpPr txBox="1">
            <a:spLocks noGrp="1"/>
          </p:cNvSpPr>
          <p:nvPr>
            <p:ph type="title"/>
          </p:nvPr>
        </p:nvSpPr>
        <p:spPr>
          <a:xfrm>
            <a:off x="175260" y="292974"/>
            <a:ext cx="8746864" cy="752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Titeltekst</a:t>
            </a:r>
          </a:p>
        </p:txBody>
      </p:sp>
      <p:sp>
        <p:nvSpPr>
          <p:cNvPr id="10" name="Hoofdtekst - niveau één…"/>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Hoofdtekst - niveau één</a:t>
            </a:r>
          </a:p>
          <a:p>
            <a:pPr lvl="1"/>
            <a:r>
              <a:t>Hoofdtekst - niveau twee</a:t>
            </a:r>
          </a:p>
          <a:p>
            <a:pPr lvl="2"/>
            <a:r>
              <a:t>Hoofdtekst - niveau drie</a:t>
            </a:r>
          </a:p>
          <a:p>
            <a:pPr lvl="3"/>
            <a:r>
              <a:t>Hoofdtekst - niveau vier</a:t>
            </a:r>
          </a:p>
          <a:p>
            <a:pPr lvl="4"/>
            <a:r>
              <a:t>Hoofdtekst - niveau vijf</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1pPr>
      <a:lvl2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2pPr>
      <a:lvl3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3pPr>
      <a:lvl4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4pPr>
      <a:lvl5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5pPr>
      <a:lvl6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6pPr>
      <a:lvl7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7pPr>
      <a:lvl8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8pPr>
      <a:lvl9pPr marL="0" marR="0" indent="0" algn="l" defTabSz="457200" rtl="0" latinLnBrk="0">
        <a:lnSpc>
          <a:spcPct val="100000"/>
        </a:lnSpc>
        <a:spcBef>
          <a:spcPts val="0"/>
        </a:spcBef>
        <a:spcAft>
          <a:spcPts val="0"/>
        </a:spcAft>
        <a:buClrTx/>
        <a:buSzTx/>
        <a:buFontTx/>
        <a:buNone/>
        <a:tabLst/>
        <a:defRPr sz="2800" b="0" i="0" u="none" strike="noStrike" cap="all" spc="0" baseline="0">
          <a:solidFill>
            <a:srgbClr val="000000"/>
          </a:solidFill>
          <a:uFillTx/>
          <a:latin typeface="Gill Sans MT"/>
          <a:ea typeface="Gill Sans MT"/>
          <a:cs typeface="Gill Sans MT"/>
          <a:sym typeface="Gill Sans MT"/>
        </a:defRPr>
      </a:lvl9pPr>
    </p:titleStyle>
    <p:bodyStyle>
      <a:lvl1pPr marL="305999" marR="0" indent="-30599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1pPr>
      <a:lvl2pPr marL="668250" marR="0" indent="-34424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2pPr>
      <a:lvl3pPr marL="977142" marR="0" indent="-347142"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3pPr>
      <a:lvl4pPr marL="1358999" marR="0" indent="-3510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4pPr>
      <a:lvl5pPr marL="1718999" marR="0" indent="-350999"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5pPr>
      <a:lvl6pPr marL="2014299"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6pPr>
      <a:lvl7pPr marL="2314300"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7pPr>
      <a:lvl8pPr marL="2614299"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8pPr>
      <a:lvl9pPr marL="2914300" marR="0" indent="-342900" algn="l" defTabSz="457200" rtl="0" latinLnBrk="0">
        <a:lnSpc>
          <a:spcPct val="100000"/>
        </a:lnSpc>
        <a:spcBef>
          <a:spcPts val="600"/>
        </a:spcBef>
        <a:spcAft>
          <a:spcPts val="0"/>
        </a:spcAft>
        <a:buClr>
          <a:schemeClr val="accent2"/>
        </a:buClr>
        <a:buSzPct val="92000"/>
        <a:buFontTx/>
        <a:buChar char="◼"/>
        <a:tabLst/>
        <a:defRPr sz="1800" b="0" i="0" u="none" strike="noStrike" cap="none" spc="0" baseline="0">
          <a:solidFill>
            <a:srgbClr val="000000"/>
          </a:solidFill>
          <a:uFillTx/>
          <a:latin typeface="Gill Sans MT"/>
          <a:ea typeface="Gill Sans MT"/>
          <a:cs typeface="Gill Sans MT"/>
          <a:sym typeface="Gill Sans MT"/>
        </a:defRPr>
      </a:lvl9pPr>
    </p:bodyStyle>
    <p:other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1pPr>
      <a:lvl2pPr marL="0" marR="0" indent="4572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2pPr>
      <a:lvl3pPr marL="0" marR="0" indent="9144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3pPr>
      <a:lvl4pPr marL="0" marR="0" indent="13716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4pPr>
      <a:lvl5pPr marL="0" marR="0" indent="18288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5pPr>
      <a:lvl6pPr marL="0" marR="0" indent="22860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6pPr>
      <a:lvl7pPr marL="0" marR="0" indent="27432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7pPr>
      <a:lvl8pPr marL="0" marR="0" indent="32004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8pPr>
      <a:lvl9pPr marL="0" marR="0" indent="365760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M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IBouwgabbers.nl" TargetMode="Externa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creativecommons.org/licenses/by-nc-sa/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ctrTitle"/>
          </p:nvPr>
        </p:nvSpPr>
        <p:spPr>
          <a:xfrm>
            <a:off x="279732" y="2233759"/>
            <a:ext cx="5815853" cy="1504845"/>
          </a:xfrm>
          <a:prstGeom prst="rect">
            <a:avLst/>
          </a:prstGeom>
        </p:spPr>
        <p:txBody>
          <a:bodyPr/>
          <a:lstStyle/>
          <a:p>
            <a:r>
              <a:t>Hoe deze lessen te gebruiken</a:t>
            </a:r>
          </a:p>
        </p:txBody>
      </p:sp>
      <p:sp>
        <p:nvSpPr>
          <p:cNvPr id="149" name="Subtitle 2"/>
          <p:cNvSpPr txBox="1">
            <a:spLocks noGrp="1"/>
          </p:cNvSpPr>
          <p:nvPr>
            <p:ph type="subTitle" sz="quarter" idx="1"/>
          </p:nvPr>
        </p:nvSpPr>
        <p:spPr>
          <a:xfrm>
            <a:off x="316711" y="3800535"/>
            <a:ext cx="5741896" cy="590322"/>
          </a:xfrm>
          <a:prstGeom prst="rect">
            <a:avLst/>
          </a:prstGeom>
        </p:spPr>
        <p:txBody>
          <a:bodyPr/>
          <a:lstStyle/>
          <a:p>
            <a:pPr defTabSz="411479">
              <a:spcBef>
                <a:spcPts val="500"/>
              </a:spcBef>
              <a:defRPr sz="1440"/>
            </a:pPr>
            <a:r>
              <a:rPr dirty="0"/>
              <a:t>DOOR: sanjay, &amp; Arvind </a:t>
            </a:r>
            <a:r>
              <a:rPr dirty="0" err="1"/>
              <a:t>Sesha</a:t>
            </a:r>
            <a:r>
              <a:rPr lang="en-US" dirty="0" err="1"/>
              <a:t>N</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Footer Placeholder 3"/>
          <p:cNvSpPr txBox="1"/>
          <p:nvPr/>
        </p:nvSpPr>
        <p:spPr>
          <a:xfrm>
            <a:off x="134128" y="6320275"/>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52" name="Title 1"/>
          <p:cNvSpPr txBox="1">
            <a:spLocks noGrp="1"/>
          </p:cNvSpPr>
          <p:nvPr>
            <p:ph type="title"/>
          </p:nvPr>
        </p:nvSpPr>
        <p:spPr>
          <a:xfrm>
            <a:off x="175260" y="292974"/>
            <a:ext cx="8746864" cy="752707"/>
          </a:xfrm>
          <a:prstGeom prst="rect">
            <a:avLst/>
          </a:prstGeom>
        </p:spPr>
        <p:txBody>
          <a:bodyPr/>
          <a:lstStyle/>
          <a:p>
            <a:r>
              <a:t>Wie zijn de auteurs?</a:t>
            </a:r>
          </a:p>
        </p:txBody>
      </p:sp>
      <p:sp>
        <p:nvSpPr>
          <p:cNvPr id="153" name="Slide Number Placeholder 4"/>
          <p:cNvSpPr txBox="1">
            <a:spLocks noGrp="1"/>
          </p:cNvSpPr>
          <p:nvPr>
            <p:ph type="sldNum" sz="quarter" idx="2"/>
          </p:nvPr>
        </p:nvSpPr>
        <p:spPr>
          <a:xfrm>
            <a:off x="8236371" y="6316500"/>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54" name="Content Placeholder 8"/>
          <p:cNvSpPr txBox="1">
            <a:spLocks noGrp="1"/>
          </p:cNvSpPr>
          <p:nvPr>
            <p:ph type="body" idx="1"/>
          </p:nvPr>
        </p:nvSpPr>
        <p:spPr>
          <a:xfrm>
            <a:off x="155087" y="1276350"/>
            <a:ext cx="6217139" cy="4946258"/>
          </a:xfrm>
          <a:prstGeom prst="rect">
            <a:avLst/>
          </a:prstGeom>
        </p:spPr>
        <p:txBody>
          <a:bodyPr/>
          <a:lstStyle/>
          <a:p>
            <a:pPr marL="431800" indent="-431800">
              <a:buClrTx/>
              <a:buSzPct val="97000"/>
              <a:buBlip>
                <a:blip r:embed="rId2"/>
              </a:buBlip>
            </a:pPr>
            <a:r>
              <a:t>We zijn high school studenten van Pittsburgh, PA, USA</a:t>
            </a:r>
          </a:p>
          <a:p>
            <a:pPr marL="431800" indent="-431800">
              <a:buClrTx/>
              <a:buSzPct val="97000"/>
              <a:buBlip>
                <a:blip r:embed="rId2"/>
              </a:buBlip>
            </a:pPr>
            <a:r>
              <a:t>We hebben de eerste prijs ‘Programming’ en de eerste prijs  ‘Champion’s’ op het World Festival. Onze robots behalen elk jaar consequent de top 6 van de wereld.</a:t>
            </a:r>
          </a:p>
          <a:p>
            <a:pPr marL="431800" indent="-431800">
              <a:buClrTx/>
              <a:buSzPct val="97000"/>
              <a:buBlip>
                <a:blip r:embed="rId2"/>
              </a:buBlip>
            </a:pPr>
            <a:r>
              <a:t>We hebben ook alle lessen op EV3Lessons.com geschreven. Deze worden door meer dan 550.000 gebruikers wereldwijd  gebruikt. Daarnaast heeft FLLTutorials.com ook nog eens 100.000 gebruikers.</a:t>
            </a:r>
          </a:p>
          <a:p>
            <a:pPr marL="431800" indent="-431800">
              <a:buClrTx/>
              <a:buSzPct val="97000"/>
              <a:buBlip>
                <a:blip r:embed="rId2"/>
              </a:buBlip>
            </a:pPr>
            <a:r>
              <a:t>We werden ook geselecteerd als de "Eerste 5" - Twee van de eerste vijf communityleden die door LEGO zijn geselecteerd om feedback te geven over SPIKE Prime tijdens de ontwikkeling,</a:t>
            </a:r>
          </a:p>
          <a:p>
            <a:pPr marL="431800" indent="-431800">
              <a:buClrTx/>
              <a:buSzPct val="97000"/>
              <a:buBlip>
                <a:blip r:embed="rId2"/>
              </a:buBlip>
            </a:pPr>
            <a:r>
              <a:t>Kortom, we hebben een sterke achtergrond in het lesgeven, schrijven van lesplannen en het deelnemen aan LEGO-robotica.</a:t>
            </a:r>
          </a:p>
        </p:txBody>
      </p:sp>
      <p:pic>
        <p:nvPicPr>
          <p:cNvPr id="155" name="Picture 5" descr="Picture 5"/>
          <p:cNvPicPr>
            <a:picLocks noChangeAspect="1"/>
          </p:cNvPicPr>
          <p:nvPr/>
        </p:nvPicPr>
        <p:blipFill>
          <a:blip r:embed="rId3"/>
          <a:srcRect l="24573" t="31733" r="17827"/>
          <a:stretch>
            <a:fillRect/>
          </a:stretch>
        </p:blipFill>
        <p:spPr>
          <a:xfrm>
            <a:off x="6540873" y="1353966"/>
            <a:ext cx="2400301" cy="2133601"/>
          </a:xfrm>
          <a:prstGeom prst="rect">
            <a:avLst/>
          </a:prstGeom>
          <a:ln w="12700">
            <a:miter lim="400000"/>
          </a:ln>
        </p:spPr>
      </p:pic>
      <p:pic>
        <p:nvPicPr>
          <p:cNvPr id="156" name="Picture 7" descr="Picture 7"/>
          <p:cNvPicPr>
            <a:picLocks noChangeAspect="1"/>
          </p:cNvPicPr>
          <p:nvPr/>
        </p:nvPicPr>
        <p:blipFill>
          <a:blip r:embed="rId4"/>
          <a:srcRect l="11679" r="12411"/>
          <a:stretch>
            <a:fillRect/>
          </a:stretch>
        </p:blipFill>
        <p:spPr>
          <a:xfrm>
            <a:off x="6775936" y="4308726"/>
            <a:ext cx="1761524" cy="1740409"/>
          </a:xfrm>
          <a:prstGeom prst="rect">
            <a:avLst/>
          </a:prstGeom>
          <a:ln w="12700">
            <a:miter lim="400000"/>
          </a:ln>
        </p:spPr>
      </p:pic>
      <p:sp>
        <p:nvSpPr>
          <p:cNvPr id="157" name="TextBox 6"/>
          <p:cNvSpPr txBox="1"/>
          <p:nvPr/>
        </p:nvSpPr>
        <p:spPr>
          <a:xfrm>
            <a:off x="6567543" y="3439941"/>
            <a:ext cx="217831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vl1pPr>
          </a:lstStyle>
          <a:p>
            <a:r>
              <a:t>Sanjay and Arvind Seshan in Billund, Denmark in 2017</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Footer Placeholder 3"/>
          <p:cNvSpPr txBox="1"/>
          <p:nvPr/>
        </p:nvSpPr>
        <p:spPr>
          <a:xfrm>
            <a:off x="134128" y="6320275"/>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60" name="Title 1"/>
          <p:cNvSpPr txBox="1">
            <a:spLocks noGrp="1"/>
          </p:cNvSpPr>
          <p:nvPr>
            <p:ph type="title"/>
          </p:nvPr>
        </p:nvSpPr>
        <p:spPr>
          <a:xfrm>
            <a:off x="175260" y="292974"/>
            <a:ext cx="8746864" cy="752707"/>
          </a:xfrm>
          <a:prstGeom prst="rect">
            <a:avLst/>
          </a:prstGeom>
        </p:spPr>
        <p:txBody>
          <a:bodyPr/>
          <a:lstStyle/>
          <a:p>
            <a:r>
              <a:t>Missie en doel</a:t>
            </a:r>
          </a:p>
        </p:txBody>
      </p:sp>
      <p:sp>
        <p:nvSpPr>
          <p:cNvPr id="161" name="Content Placeholder 2"/>
          <p:cNvSpPr txBox="1">
            <a:spLocks noGrp="1"/>
          </p:cNvSpPr>
          <p:nvPr>
            <p:ph type="body" idx="1"/>
          </p:nvPr>
        </p:nvSpPr>
        <p:spPr>
          <a:xfrm>
            <a:off x="156209" y="1136832"/>
            <a:ext cx="8831582" cy="5082602"/>
          </a:xfrm>
          <a:prstGeom prst="rect">
            <a:avLst/>
          </a:prstGeom>
        </p:spPr>
        <p:txBody>
          <a:bodyPr/>
          <a:lstStyle/>
          <a:p>
            <a:pPr marL="431800" indent="-431800">
              <a:buClrTx/>
              <a:buSzPct val="97000"/>
              <a:buBlip>
                <a:blip r:embed="rId2"/>
              </a:buBlip>
            </a:pPr>
            <a:r>
              <a:t>Er zijn programmeerlessen beschikbaar in de standaard SPIKE Prime-software. Die lessen zijn korte, projectmatige lessen. Ook is daar een competitie-eenheid inbegrepen. </a:t>
            </a:r>
          </a:p>
          <a:p>
            <a:pPr marL="431800" indent="-431800">
              <a:buClrTx/>
              <a:buSzPct val="97000"/>
              <a:buBlip>
                <a:blip r:embed="rId2"/>
              </a:buBlip>
            </a:pPr>
            <a:r>
              <a:t>Onze SPIKE Prime-lessen bieden een ander perspectief.  We richten ons op een mailing te bouwen basis-trainingsrobot, met twee aandrijfwielen, en concentreren ons dan op het ontwikkelen van programmeervaardigheden</a:t>
            </a:r>
          </a:p>
          <a:p>
            <a:pPr marL="431800" indent="-431800">
              <a:buClrTx/>
              <a:buSzPct val="97000"/>
              <a:buBlip>
                <a:blip r:embed="rId2"/>
              </a:buBlip>
            </a:pPr>
            <a:r>
              <a:t>Wij geloven sterk in de kracht van onderzoekend en ontwerpend leren. We zullen nooit directe oplossingen bieden voor een wedstrijd.. Van u wordt verwacht dat u het concept leert kennen en indien nodig deze toepast in de competitie.</a:t>
            </a:r>
          </a:p>
          <a:p>
            <a:pPr marL="431800" indent="-431800">
              <a:buClrTx/>
              <a:buSzPct val="97000"/>
              <a:buBlip>
                <a:blip r:embed="rId2"/>
              </a:buBlip>
            </a:pPr>
            <a:r>
              <a:t>Wij zijn ervan overtuigd dat de sensoren waardevolle hulpmiddelen zijn om de betrouwbaarheid van de robot te vergroten. Daarom draaien de meeste lessen op één of andere manier altijd om de sensoren.</a:t>
            </a:r>
          </a:p>
          <a:p>
            <a:pPr marL="431800" indent="-431800">
              <a:buClrTx/>
              <a:buSzPct val="97000"/>
              <a:buBlip>
                <a:blip r:embed="rId2"/>
              </a:buBlip>
            </a:pPr>
            <a:r>
              <a:t>Onze lessen zijn zo gemaakt dat ze elkaar opvolgen, zo heeft elke student de juiste kennis  voor elke daaropvolgende les. Natuurlijk zijn de lessen zo georganiseerd dat ze handig op elkaar aansluiten.</a:t>
            </a:r>
          </a:p>
        </p:txBody>
      </p:sp>
      <p:sp>
        <p:nvSpPr>
          <p:cNvPr id="162" name="Slide Number Placeholder 4"/>
          <p:cNvSpPr txBox="1">
            <a:spLocks noGrp="1"/>
          </p:cNvSpPr>
          <p:nvPr>
            <p:ph type="sldNum" sz="quarter" idx="2"/>
          </p:nvPr>
        </p:nvSpPr>
        <p:spPr>
          <a:xfrm>
            <a:off x="8236371" y="6316500"/>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ooter Placeholder 3"/>
          <p:cNvSpPr txBox="1"/>
          <p:nvPr/>
        </p:nvSpPr>
        <p:spPr>
          <a:xfrm>
            <a:off x="134128" y="6320275"/>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65" name="Title 1"/>
          <p:cNvSpPr txBox="1">
            <a:spLocks noGrp="1"/>
          </p:cNvSpPr>
          <p:nvPr>
            <p:ph type="title"/>
          </p:nvPr>
        </p:nvSpPr>
        <p:spPr>
          <a:xfrm>
            <a:off x="175260" y="292974"/>
            <a:ext cx="8746864" cy="752707"/>
          </a:xfrm>
          <a:prstGeom prst="rect">
            <a:avLst/>
          </a:prstGeom>
        </p:spPr>
        <p:txBody>
          <a:bodyPr/>
          <a:lstStyle/>
          <a:p>
            <a:r>
              <a:t>Les format</a:t>
            </a:r>
          </a:p>
        </p:txBody>
      </p:sp>
      <p:sp>
        <p:nvSpPr>
          <p:cNvPr id="166" name="Content Placeholder 2"/>
          <p:cNvSpPr txBox="1">
            <a:spLocks noGrp="1"/>
          </p:cNvSpPr>
          <p:nvPr>
            <p:ph type="body" idx="1"/>
          </p:nvPr>
        </p:nvSpPr>
        <p:spPr>
          <a:xfrm>
            <a:off x="155087" y="1140005"/>
            <a:ext cx="8831582" cy="5082603"/>
          </a:xfrm>
          <a:prstGeom prst="rect">
            <a:avLst/>
          </a:prstGeom>
        </p:spPr>
        <p:txBody>
          <a:bodyPr/>
          <a:lstStyle/>
          <a:p>
            <a:pPr marL="431800" indent="-431800">
              <a:buClrTx/>
              <a:buSzPct val="97000"/>
              <a:buBlip>
                <a:blip r:embed="rId2"/>
              </a:buBlip>
            </a:pPr>
            <a:r>
              <a:t>Onze les-indeling en inhoud zijn gebaseerd op het zeven jaar geven van en het schrijven van lessen.</a:t>
            </a:r>
          </a:p>
          <a:p>
            <a:pPr marL="431800" indent="-431800">
              <a:buClrTx/>
              <a:buSzPct val="97000"/>
              <a:buBlip>
                <a:blip r:embed="rId2"/>
              </a:buBlip>
            </a:pPr>
            <a:r>
              <a:t>We proberen onze lessen opzettelijk kort te houden, 10 a 12 dia's.</a:t>
            </a:r>
          </a:p>
          <a:p>
            <a:pPr marL="431800" indent="-431800">
              <a:buClrTx/>
              <a:buSzPct val="97000"/>
              <a:buBlip>
                <a:blip r:embed="rId2"/>
              </a:buBlip>
            </a:pPr>
            <a:r>
              <a:t>Onze lessen zijn expres geen YouTube-video's. Echter indien nodig, zullen we wel aanvullende video’s leveren om bijv. robotbeweging te demonstreren.</a:t>
            </a:r>
          </a:p>
          <a:p>
            <a:pPr marL="431800" indent="-431800">
              <a:buClrTx/>
              <a:buSzPct val="97000"/>
              <a:buBlip>
                <a:blip r:embed="rId2"/>
              </a:buBlip>
            </a:pPr>
            <a:r>
              <a:t>Elke les bevat de volgende componenten: doelstellingen, hoofdblokken, uitdaging en oplossing.</a:t>
            </a:r>
          </a:p>
          <a:p>
            <a:pPr marL="431800" indent="-431800">
              <a:buClrTx/>
              <a:buSzPct val="97000"/>
              <a:buBlip>
                <a:blip r:embed="rId2"/>
              </a:buBlip>
            </a:pPr>
            <a:r>
              <a:t>De lessen zijn gegroepeerd in units.</a:t>
            </a:r>
          </a:p>
        </p:txBody>
      </p:sp>
      <p:sp>
        <p:nvSpPr>
          <p:cNvPr id="167" name="Slide Number Placeholder 4"/>
          <p:cNvSpPr txBox="1">
            <a:spLocks noGrp="1"/>
          </p:cNvSpPr>
          <p:nvPr>
            <p:ph type="sldNum" sz="quarter" idx="2"/>
          </p:nvPr>
        </p:nvSpPr>
        <p:spPr>
          <a:xfrm>
            <a:off x="8236371" y="6316500"/>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Footer Placeholder 3"/>
          <p:cNvSpPr txBox="1"/>
          <p:nvPr/>
        </p:nvSpPr>
        <p:spPr>
          <a:xfrm>
            <a:off x="134128" y="6320275"/>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70" name="Title 1"/>
          <p:cNvSpPr txBox="1">
            <a:spLocks noGrp="1"/>
          </p:cNvSpPr>
          <p:nvPr>
            <p:ph type="title"/>
          </p:nvPr>
        </p:nvSpPr>
        <p:spPr>
          <a:xfrm>
            <a:off x="175260" y="292974"/>
            <a:ext cx="8746864" cy="752707"/>
          </a:xfrm>
          <a:prstGeom prst="rect">
            <a:avLst/>
          </a:prstGeom>
        </p:spPr>
        <p:txBody>
          <a:bodyPr/>
          <a:lstStyle/>
          <a:p>
            <a:r>
              <a:t>SPIKE PRIME LESSEN</a:t>
            </a:r>
          </a:p>
        </p:txBody>
      </p:sp>
      <p:sp>
        <p:nvSpPr>
          <p:cNvPr id="171" name="Content Placeholder 2"/>
          <p:cNvSpPr txBox="1">
            <a:spLocks noGrp="1"/>
          </p:cNvSpPr>
          <p:nvPr>
            <p:ph type="body" sz="half" idx="1"/>
          </p:nvPr>
        </p:nvSpPr>
        <p:spPr>
          <a:xfrm>
            <a:off x="155088" y="1299881"/>
            <a:ext cx="4255614" cy="4849907"/>
          </a:xfrm>
          <a:prstGeom prst="rect">
            <a:avLst/>
          </a:prstGeom>
        </p:spPr>
        <p:txBody>
          <a:bodyPr/>
          <a:lstStyle/>
          <a:p>
            <a:pPr marL="431800" indent="-431800">
              <a:spcBef>
                <a:spcPts val="0"/>
              </a:spcBef>
              <a:buClr>
                <a:srgbClr val="000000"/>
              </a:buClr>
              <a:buSzPct val="97000"/>
              <a:buBlip>
                <a:blip r:embed="rId2"/>
              </a:buBlip>
            </a:pPr>
            <a:r>
              <a:t>UNIT 1 – Getting Started</a:t>
            </a:r>
          </a:p>
          <a:p>
            <a:pPr marL="541421" lvl="1" indent="-160421">
              <a:spcBef>
                <a:spcPts val="0"/>
              </a:spcBef>
              <a:buClr>
                <a:srgbClr val="000000"/>
              </a:buClr>
              <a:buSzPct val="60000"/>
              <a:buBlip>
                <a:blip r:embed="rId2"/>
              </a:buBlip>
              <a:defRPr sz="1600"/>
            </a:pPr>
            <a:r>
              <a:t>  Hoe deze lessen te gebruiken</a:t>
            </a:r>
          </a:p>
          <a:p>
            <a:pPr marL="541421" lvl="1" indent="-160421">
              <a:spcBef>
                <a:spcPts val="0"/>
              </a:spcBef>
              <a:buClr>
                <a:srgbClr val="000000"/>
              </a:buClr>
              <a:buSzPct val="60000"/>
              <a:buBlip>
                <a:blip r:embed="rId2"/>
              </a:buBlip>
              <a:defRPr sz="1600"/>
            </a:pPr>
            <a:r>
              <a:t>  Bouw een robot</a:t>
            </a:r>
          </a:p>
          <a:p>
            <a:pPr marL="541421" lvl="1" indent="-160421">
              <a:spcBef>
                <a:spcPts val="0"/>
              </a:spcBef>
              <a:buClr>
                <a:srgbClr val="000000"/>
              </a:buClr>
              <a:buSzPct val="60000"/>
              <a:buBlip>
                <a:blip r:embed="rId2"/>
              </a:buBlip>
              <a:defRPr sz="1600"/>
            </a:pPr>
            <a:r>
              <a:t>  Eenvoudiger bouwen met Spike</a:t>
            </a:r>
          </a:p>
          <a:p>
            <a:pPr marL="541401" lvl="1" indent="-160401">
              <a:spcBef>
                <a:spcPts val="0"/>
              </a:spcBef>
              <a:buClr>
                <a:srgbClr val="000000"/>
              </a:buClr>
              <a:buSzPct val="97000"/>
              <a:buBlip>
                <a:blip r:embed="rId2"/>
              </a:buBlip>
              <a:defRPr sz="1600"/>
            </a:pPr>
            <a:r>
              <a:t> Installing Software and Firmware</a:t>
            </a:r>
          </a:p>
          <a:p>
            <a:pPr marL="431800" indent="-431800">
              <a:spcBef>
                <a:spcPts val="0"/>
              </a:spcBef>
              <a:buClr>
                <a:srgbClr val="000000"/>
              </a:buClr>
              <a:buSzPct val="97000"/>
              <a:buBlip>
                <a:blip r:embed="rId2"/>
              </a:buBlip>
            </a:pPr>
            <a:r>
              <a:t>UNIT 2 – Navigating the Software</a:t>
            </a:r>
          </a:p>
          <a:p>
            <a:pPr marL="812800" lvl="1" indent="-431800">
              <a:spcBef>
                <a:spcPts val="0"/>
              </a:spcBef>
              <a:buClr>
                <a:srgbClr val="000000"/>
              </a:buClr>
              <a:buSzPct val="97000"/>
              <a:buBlip>
                <a:blip r:embed="rId2"/>
              </a:buBlip>
              <a:defRPr sz="1600"/>
            </a:pPr>
            <a:r>
              <a:t>Introduction to Hub and Software</a:t>
            </a:r>
          </a:p>
          <a:p>
            <a:pPr marL="812800" lvl="1" indent="-431800">
              <a:spcBef>
                <a:spcPts val="0"/>
              </a:spcBef>
              <a:buClr>
                <a:srgbClr val="000000"/>
              </a:buClr>
              <a:buSzPct val="97000"/>
              <a:buBlip>
                <a:blip r:embed="rId2"/>
              </a:buBlip>
              <a:defRPr sz="1600"/>
            </a:pPr>
            <a:r>
              <a:t>Managing Projects</a:t>
            </a:r>
          </a:p>
          <a:p>
            <a:pPr marL="812800" lvl="1" indent="-431800">
              <a:spcBef>
                <a:spcPts val="0"/>
              </a:spcBef>
              <a:buClr>
                <a:srgbClr val="000000"/>
              </a:buClr>
              <a:buSzPct val="97000"/>
              <a:buBlip>
                <a:blip r:embed="rId2"/>
              </a:buBlip>
              <a:defRPr sz="1600"/>
            </a:pPr>
            <a:r>
              <a:t>Viewing Sensor Values</a:t>
            </a:r>
          </a:p>
          <a:p>
            <a:pPr marL="431800" indent="-431800">
              <a:spcBef>
                <a:spcPts val="0"/>
              </a:spcBef>
              <a:buClr>
                <a:srgbClr val="000000"/>
              </a:buClr>
              <a:buSzPct val="97000"/>
              <a:buBlip>
                <a:blip r:embed="rId2"/>
              </a:buBlip>
            </a:pPr>
            <a:r>
              <a:t>UNIT 3 – Moving and Turning</a:t>
            </a:r>
          </a:p>
          <a:p>
            <a:pPr marL="812800" lvl="1" indent="-431800">
              <a:spcBef>
                <a:spcPts val="0"/>
              </a:spcBef>
              <a:buClr>
                <a:srgbClr val="000000"/>
              </a:buClr>
              <a:buSzPct val="97000"/>
              <a:buBlip>
                <a:blip r:embed="rId2"/>
              </a:buBlip>
              <a:defRPr sz="1600"/>
            </a:pPr>
            <a:r>
              <a:t>Configuring Robot Movement</a:t>
            </a:r>
          </a:p>
          <a:p>
            <a:pPr marL="812800" lvl="1" indent="-431800">
              <a:spcBef>
                <a:spcPts val="0"/>
              </a:spcBef>
              <a:buClr>
                <a:srgbClr val="000000"/>
              </a:buClr>
              <a:buSzPct val="97000"/>
              <a:buBlip>
                <a:blip r:embed="rId2"/>
              </a:buBlip>
              <a:defRPr sz="1600"/>
            </a:pPr>
            <a:r>
              <a:t>Moving Straight</a:t>
            </a:r>
          </a:p>
          <a:p>
            <a:pPr marL="812800" lvl="1" indent="-431800">
              <a:spcBef>
                <a:spcPts val="0"/>
              </a:spcBef>
              <a:buClr>
                <a:srgbClr val="000000"/>
              </a:buClr>
              <a:buSzPct val="97000"/>
              <a:buBlip>
                <a:blip r:embed="rId2"/>
              </a:buBlip>
              <a:defRPr sz="1600"/>
            </a:pPr>
            <a:r>
              <a:t>Turning with Gyro</a:t>
            </a:r>
          </a:p>
          <a:p>
            <a:pPr marL="812800" lvl="1" indent="-431800">
              <a:spcBef>
                <a:spcPts val="0"/>
              </a:spcBef>
              <a:buClr>
                <a:srgbClr val="000000"/>
              </a:buClr>
              <a:buSzPct val="97000"/>
              <a:buBlip>
                <a:blip r:embed="rId2"/>
              </a:buBlip>
              <a:defRPr sz="1600"/>
            </a:pPr>
            <a:r>
              <a:t>More Accurate Turns</a:t>
            </a:r>
          </a:p>
          <a:p>
            <a:pPr marL="431800" indent="-431800">
              <a:spcBef>
                <a:spcPts val="0"/>
              </a:spcBef>
              <a:buClr>
                <a:srgbClr val="000000"/>
              </a:buClr>
              <a:buSzPct val="97000"/>
              <a:buBlip>
                <a:blip r:embed="rId2"/>
              </a:buBlip>
            </a:pPr>
            <a:r>
              <a:t>UNIT 4 – Good Programming Practices</a:t>
            </a:r>
          </a:p>
          <a:p>
            <a:pPr marL="812800" lvl="1" indent="-431800">
              <a:spcBef>
                <a:spcPts val="0"/>
              </a:spcBef>
              <a:buClr>
                <a:srgbClr val="000000"/>
              </a:buClr>
              <a:buSzPct val="97000"/>
              <a:buBlip>
                <a:blip r:embed="rId2"/>
              </a:buBlip>
              <a:defRPr sz="1600"/>
            </a:pPr>
            <a:r>
              <a:t>Pseudocode</a:t>
            </a:r>
          </a:p>
          <a:p>
            <a:pPr marL="812800" lvl="1" indent="-431800">
              <a:spcBef>
                <a:spcPts val="0"/>
              </a:spcBef>
              <a:buClr>
                <a:srgbClr val="000000"/>
              </a:buClr>
              <a:buSzPct val="97000"/>
              <a:buBlip>
                <a:blip r:embed="rId2"/>
              </a:buBlip>
              <a:defRPr sz="1600"/>
            </a:pPr>
            <a:r>
              <a:t>Commenting Code</a:t>
            </a:r>
          </a:p>
        </p:txBody>
      </p:sp>
      <p:sp>
        <p:nvSpPr>
          <p:cNvPr id="172" name="Slide Number Placeholder 4"/>
          <p:cNvSpPr txBox="1">
            <a:spLocks noGrp="1"/>
          </p:cNvSpPr>
          <p:nvPr>
            <p:ph type="sldNum" sz="quarter" idx="2"/>
          </p:nvPr>
        </p:nvSpPr>
        <p:spPr>
          <a:xfrm>
            <a:off x="8236371" y="6316500"/>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73" name="Content Placeholder 2"/>
          <p:cNvSpPr txBox="1"/>
          <p:nvPr/>
        </p:nvSpPr>
        <p:spPr>
          <a:xfrm rot="20168683">
            <a:off x="7556917" y="434742"/>
            <a:ext cx="1205768" cy="690384"/>
          </a:xfrm>
          <a:prstGeom prst="rect">
            <a:avLst/>
          </a:prstGeom>
          <a:solidFill>
            <a:srgbClr val="F2F2F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defTabSz="452627">
              <a:lnSpc>
                <a:spcPct val="80000"/>
              </a:lnSpc>
              <a:spcBef>
                <a:spcPts val="500"/>
              </a:spcBef>
              <a:defRPr sz="1485">
                <a:solidFill>
                  <a:schemeClr val="accent3"/>
                </a:solidFill>
              </a:defRPr>
            </a:lvl1pPr>
          </a:lstStyle>
          <a:p>
            <a:r>
              <a:t>MEER LESSEN VOLGEN SNEL</a:t>
            </a:r>
          </a:p>
        </p:txBody>
      </p:sp>
      <p:sp>
        <p:nvSpPr>
          <p:cNvPr id="174" name="Content Placeholder 2"/>
          <p:cNvSpPr txBox="1"/>
          <p:nvPr/>
        </p:nvSpPr>
        <p:spPr>
          <a:xfrm>
            <a:off x="4790737" y="1207331"/>
            <a:ext cx="4219134" cy="50350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31800" indent="-431800" defTabSz="457200">
              <a:buClr>
                <a:schemeClr val="accent2"/>
              </a:buClr>
              <a:buSzPct val="97000"/>
              <a:buFont typeface="Wingdings 2"/>
              <a:buBlip>
                <a:blip r:embed="rId2"/>
              </a:buBlip>
            </a:pPr>
            <a:r>
              <a:t>UNIT 5 – Using Sensors</a:t>
            </a:r>
          </a:p>
          <a:p>
            <a:pPr marL="755799" lvl="1" indent="-431800" defTabSz="457200">
              <a:buClr>
                <a:schemeClr val="accent2"/>
              </a:buClr>
              <a:buSzPct val="97000"/>
              <a:buFont typeface="Wingdings 2"/>
              <a:buBlip>
                <a:blip r:embed="rId2"/>
              </a:buBlip>
              <a:defRPr sz="1600"/>
            </a:pPr>
            <a:r>
              <a:t>Introduction to Force Sensor</a:t>
            </a:r>
          </a:p>
          <a:p>
            <a:pPr marL="755799" lvl="1" indent="-431800" defTabSz="457200">
              <a:buClr>
                <a:schemeClr val="accent2"/>
              </a:buClr>
              <a:buSzPct val="97000"/>
              <a:buFont typeface="Wingdings 2"/>
              <a:buBlip>
                <a:blip r:embed="rId2"/>
              </a:buBlip>
              <a:defRPr sz="1600"/>
            </a:pPr>
            <a:r>
              <a:t>Introduction to Color Sensor</a:t>
            </a:r>
          </a:p>
          <a:p>
            <a:pPr marL="755799" lvl="1" indent="-431800" defTabSz="457200">
              <a:buClr>
                <a:schemeClr val="accent2"/>
              </a:buClr>
              <a:buSzPct val="97000"/>
              <a:buFont typeface="Wingdings 2"/>
              <a:buBlip>
                <a:blip r:embed="rId2"/>
              </a:buBlip>
              <a:defRPr sz="1600"/>
            </a:pPr>
            <a:r>
              <a:t>Introduction to Distance Sensor</a:t>
            </a:r>
          </a:p>
          <a:p>
            <a:pPr marL="431800" indent="-431800" defTabSz="457200">
              <a:buClr>
                <a:schemeClr val="accent2"/>
              </a:buClr>
              <a:buSzPct val="97000"/>
              <a:buFont typeface="Wingdings 2"/>
              <a:buBlip>
                <a:blip r:embed="rId2"/>
              </a:buBlip>
            </a:pPr>
            <a:r>
              <a:t>UNIT 6: Better Programming Techniques</a:t>
            </a:r>
          </a:p>
          <a:p>
            <a:pPr marL="755799" lvl="1" indent="-431800" defTabSz="457200">
              <a:buClr>
                <a:schemeClr val="accent2"/>
              </a:buClr>
              <a:buSzPct val="97000"/>
              <a:buFont typeface="Wingdings 2"/>
              <a:buBlip>
                <a:blip r:embed="rId2"/>
              </a:buBlip>
              <a:defRPr sz="1600"/>
            </a:pPr>
            <a:r>
              <a:t>Using Repeat Blocks</a:t>
            </a:r>
          </a:p>
          <a:p>
            <a:pPr marL="755799" lvl="1" indent="-431800" defTabSz="457200">
              <a:buClr>
                <a:schemeClr val="accent2"/>
              </a:buClr>
              <a:buSzPct val="97000"/>
              <a:buFont typeface="Wingdings 2"/>
              <a:buBlip>
                <a:blip r:embed="rId2"/>
              </a:buBlip>
              <a:defRPr sz="1600"/>
            </a:pPr>
            <a:r>
              <a:t>Using Sound Blocks</a:t>
            </a:r>
          </a:p>
          <a:p>
            <a:pPr marL="755799" lvl="1" indent="-431800" defTabSz="457200">
              <a:buClr>
                <a:schemeClr val="accent2"/>
              </a:buClr>
              <a:buSzPct val="97000"/>
              <a:buFont typeface="Wingdings 2"/>
              <a:buBlip>
                <a:blip r:embed="rId2"/>
              </a:buBlip>
              <a:defRPr sz="1600"/>
            </a:pPr>
            <a:r>
              <a:t>Using Light Blocks</a:t>
            </a:r>
          </a:p>
          <a:p>
            <a:pPr marL="755799" lvl="1" indent="-431800" defTabSz="457200">
              <a:buClr>
                <a:schemeClr val="accent2"/>
              </a:buClr>
              <a:buSzPct val="97000"/>
              <a:buFont typeface="Wingdings 2"/>
              <a:buBlip>
                <a:blip r:embed="rId2"/>
              </a:buBlip>
              <a:defRPr sz="1600"/>
            </a:pPr>
            <a:r>
              <a:t>Using If-Then Blocks</a:t>
            </a:r>
          </a:p>
          <a:p>
            <a:pPr marL="755799" lvl="1" indent="-431800" defTabSz="457200">
              <a:buClr>
                <a:schemeClr val="accent2"/>
              </a:buClr>
              <a:buSzPct val="97000"/>
              <a:buFont typeface="Wingdings 2"/>
              <a:buBlip>
                <a:blip r:embed="rId2"/>
              </a:buBlip>
              <a:defRPr sz="1600"/>
            </a:pPr>
            <a:r>
              <a:t>Debugging Techniques</a:t>
            </a:r>
          </a:p>
          <a:p>
            <a:pPr marL="431800" indent="-431800" defTabSz="457200">
              <a:buClr>
                <a:schemeClr val="accent2"/>
              </a:buClr>
              <a:buSzPct val="97000"/>
              <a:buFont typeface="Wingdings 2"/>
              <a:buBlip>
                <a:blip r:embed="rId2"/>
              </a:buBlip>
            </a:pPr>
            <a:r>
              <a:t>UNIT 7: Putting it all Together</a:t>
            </a:r>
          </a:p>
          <a:p>
            <a:pPr marL="755799" lvl="1" indent="-431800" defTabSz="457200">
              <a:buClr>
                <a:schemeClr val="accent2"/>
              </a:buClr>
              <a:buSzPct val="97000"/>
              <a:buFont typeface="Wingdings 2"/>
              <a:buBlip>
                <a:blip r:embed="rId2"/>
              </a:buBlip>
              <a:defRPr sz="1600"/>
            </a:pPr>
            <a:r>
              <a:t>Moving an Object with Stall Detection</a:t>
            </a:r>
          </a:p>
          <a:p>
            <a:pPr marL="755799" lvl="1" indent="-431800" defTabSz="457200">
              <a:buClr>
                <a:schemeClr val="accent2"/>
              </a:buClr>
              <a:buSzPct val="97000"/>
              <a:buFont typeface="Wingdings 2"/>
              <a:buBlip>
                <a:blip r:embed="rId2"/>
              </a:buBlip>
              <a:defRPr sz="1600"/>
            </a:pPr>
            <a:r>
              <a:t>Basic Line Follower</a:t>
            </a:r>
          </a:p>
          <a:p>
            <a:pPr marL="755799" lvl="1" indent="-431800" defTabSz="457200">
              <a:buClr>
                <a:schemeClr val="accent2"/>
              </a:buClr>
              <a:buSzPct val="97000"/>
              <a:buFont typeface="Wingdings 2"/>
              <a:buBlip>
                <a:blip r:embed="rId2"/>
              </a:buBlip>
              <a:defRPr sz="1600"/>
            </a:pPr>
            <a:r>
              <a:t>Challenges</a:t>
            </a:r>
          </a:p>
          <a:p>
            <a:pPr marL="755799" lvl="1" indent="-431800" defTabSz="457200">
              <a:buClr>
                <a:schemeClr val="accent2"/>
              </a:buClr>
              <a:buSzPct val="97000"/>
              <a:buFont typeface="Wingdings 2"/>
              <a:buBlip>
                <a:blip r:embed="rId2"/>
              </a:buBlip>
              <a:defRPr sz="1600"/>
            </a:pPr>
            <a:r>
              <a:t>Robot Reliability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Footer Placeholder 3"/>
          <p:cNvSpPr txBox="1"/>
          <p:nvPr/>
        </p:nvSpPr>
        <p:spPr>
          <a:xfrm>
            <a:off x="134128" y="6320275"/>
            <a:ext cx="477914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 2020 SPIKE Prime Lessons (primelessons.org) CC-BY-NC-SA.  (Last edit: 1/9/2020)</a:t>
            </a:r>
          </a:p>
        </p:txBody>
      </p:sp>
      <p:sp>
        <p:nvSpPr>
          <p:cNvPr id="177" name="Title 1"/>
          <p:cNvSpPr txBox="1">
            <a:spLocks noGrp="1"/>
          </p:cNvSpPr>
          <p:nvPr>
            <p:ph type="title"/>
          </p:nvPr>
        </p:nvSpPr>
        <p:spPr>
          <a:xfrm>
            <a:off x="175260" y="292974"/>
            <a:ext cx="8746864" cy="752707"/>
          </a:xfrm>
          <a:prstGeom prst="rect">
            <a:avLst/>
          </a:prstGeom>
        </p:spPr>
        <p:txBody>
          <a:bodyPr/>
          <a:lstStyle/>
          <a:p>
            <a:r>
              <a:t>CREDITS</a:t>
            </a:r>
          </a:p>
        </p:txBody>
      </p:sp>
      <p:sp>
        <p:nvSpPr>
          <p:cNvPr id="178" name="Content Placeholder 2"/>
          <p:cNvSpPr txBox="1">
            <a:spLocks noGrp="1"/>
          </p:cNvSpPr>
          <p:nvPr>
            <p:ph type="body" sz="quarter" idx="1"/>
          </p:nvPr>
        </p:nvSpPr>
        <p:spPr>
          <a:xfrm>
            <a:off x="457199" y="1317983"/>
            <a:ext cx="8245476" cy="1145346"/>
          </a:xfrm>
          <a:prstGeom prst="rect">
            <a:avLst/>
          </a:prstGeom>
        </p:spPr>
        <p:txBody>
          <a:bodyPr/>
          <a:lstStyle/>
          <a:p>
            <a:pPr marL="431800" indent="-431800">
              <a:buClrTx/>
              <a:buSzPct val="97000"/>
              <a:buBlip>
                <a:blip r:embed="rId2"/>
              </a:buBlip>
              <a:defRPr sz="1600"/>
            </a:pPr>
            <a:r>
              <a:t>Deze les is gecreëerd door Sanjay Seshan en Arvind Seshan voor SPIKE Prime Lessons</a:t>
            </a:r>
          </a:p>
          <a:p>
            <a:pPr marL="431800" indent="-431800">
              <a:buClrTx/>
              <a:buSzPct val="97000"/>
              <a:buBlip>
                <a:blip r:embed="rId2"/>
              </a:buBlip>
              <a:defRPr sz="1600"/>
            </a:pPr>
            <a:r>
              <a:t>Deze lessen zijn door Roel van der Linden (</a:t>
            </a:r>
            <a:r>
              <a:rPr u="sng">
                <a:solidFill>
                  <a:schemeClr val="accent2"/>
                </a:solidFill>
                <a:uFill>
                  <a:solidFill>
                    <a:schemeClr val="accent2"/>
                  </a:solidFill>
                </a:uFill>
                <a:hlinkClick r:id="rId3"/>
              </a:rPr>
              <a:t>Bouwgabbers.nl</a:t>
            </a:r>
            <a:r>
              <a:t>) vertaald in het Nederlands </a:t>
            </a:r>
          </a:p>
          <a:p>
            <a:pPr marL="431800" indent="-431800">
              <a:buClrTx/>
              <a:buSzPct val="97000"/>
              <a:buBlip>
                <a:blip r:embed="rId2"/>
              </a:buBlip>
              <a:defRPr sz="1600"/>
            </a:pPr>
            <a:r>
              <a:t>Meer lessen zijn beschikbaar op: </a:t>
            </a:r>
            <a:r>
              <a:rPr u="sng">
                <a:solidFill>
                  <a:schemeClr val="accent2"/>
                </a:solidFill>
                <a:uFill>
                  <a:solidFill>
                    <a:schemeClr val="accent2"/>
                  </a:solidFill>
                </a:uFill>
                <a:hlinkClick r:id="" action="ppaction://hlinkshowjump?jump=nextslide"/>
              </a:rPr>
              <a:t>www.primelessons.org</a:t>
            </a:r>
          </a:p>
        </p:txBody>
      </p:sp>
      <p:sp>
        <p:nvSpPr>
          <p:cNvPr id="179" name="Rectangle 4"/>
          <p:cNvSpPr/>
          <p:nvPr/>
        </p:nvSpPr>
        <p:spPr>
          <a:xfrm>
            <a:off x="575028" y="5782901"/>
            <a:ext cx="7734053" cy="529134"/>
          </a:xfrm>
          <a:prstGeom prst="rect">
            <a:avLst/>
          </a:prstGeom>
          <a:solidFill>
            <a:srgbClr val="F5F5F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ctr">
              <a:defRPr sz="1200">
                <a:solidFill>
                  <a:srgbClr val="4374B7"/>
                </a:solidFill>
                <a:latin typeface="Helvetica Neue"/>
                <a:ea typeface="Helvetica Neue"/>
                <a:cs typeface="Helvetica Neue"/>
                <a:sym typeface="Helvetica Neue"/>
              </a:defRPr>
            </a:pPr>
            <a:r>
              <a:t>                         </a:t>
            </a:r>
            <a:br/>
            <a:r>
              <a:rPr>
                <a:solidFill>
                  <a:srgbClr val="000000"/>
                </a:solidFill>
              </a:rPr>
              <a:t>This work is licensed under a </a:t>
            </a:r>
            <a:r>
              <a:rPr u="sng">
                <a:solidFill>
                  <a:schemeClr val="accent2"/>
                </a:solidFill>
                <a:uFill>
                  <a:solidFill>
                    <a:schemeClr val="accent2"/>
                  </a:solidFill>
                </a:uFill>
                <a:hlinkClick r:id="rId4"/>
              </a:rPr>
              <a:t>Creative Commons Attribution-NonCommercial-ShareAlike 4.0 International License</a:t>
            </a:r>
            <a:r>
              <a:rPr>
                <a:solidFill>
                  <a:srgbClr val="000000"/>
                </a:solidFill>
              </a:rPr>
              <a:t>.</a:t>
            </a:r>
            <a:r>
              <a:rPr sz="1000">
                <a:solidFill>
                  <a:srgbClr val="000000"/>
                </a:solidFill>
                <a:latin typeface="Arial"/>
                <a:ea typeface="Arial"/>
                <a:cs typeface="Arial"/>
                <a:sym typeface="Arial"/>
              </a:rPr>
              <a:t> </a:t>
            </a:r>
          </a:p>
        </p:txBody>
      </p:sp>
      <p:pic>
        <p:nvPicPr>
          <p:cNvPr id="180" name="Picture 5" descr="Picture 5">
            <a:hlinkClick r:id="rId4"/>
          </p:cNvPr>
          <p:cNvPicPr>
            <a:picLocks noChangeAspect="1"/>
          </p:cNvPicPr>
          <p:nvPr/>
        </p:nvPicPr>
        <p:blipFill>
          <a:blip r:embed="rId5"/>
          <a:stretch>
            <a:fillRect/>
          </a:stretch>
        </p:blipFill>
        <p:spPr>
          <a:xfrm>
            <a:off x="3702510" y="5253616"/>
            <a:ext cx="1479092" cy="521046"/>
          </a:xfrm>
          <a:prstGeom prst="rect">
            <a:avLst/>
          </a:prstGeom>
          <a:ln w="12700">
            <a:miter lim="400000"/>
          </a:ln>
        </p:spPr>
      </p:pic>
      <p:sp>
        <p:nvSpPr>
          <p:cNvPr id="181" name="Slide Number Placeholder 6"/>
          <p:cNvSpPr txBox="1">
            <a:spLocks noGrp="1"/>
          </p:cNvSpPr>
          <p:nvPr>
            <p:ph type="sldNum" sz="quarter" idx="2"/>
          </p:nvPr>
        </p:nvSpPr>
        <p:spPr>
          <a:xfrm>
            <a:off x="8236371" y="6316500"/>
            <a:ext cx="193041" cy="2946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theme/theme1.xml><?xml version="1.0" encoding="utf-8"?>
<a:theme xmlns:a="http://schemas.openxmlformats.org/drawingml/2006/main" name="Dividend">
  <a:themeElements>
    <a:clrScheme name="Dividend">
      <a:dk1>
        <a:srgbClr val="000000"/>
      </a:dk1>
      <a:lt1>
        <a:srgbClr val="FFFFFF"/>
      </a:lt1>
      <a:dk2>
        <a:srgbClr val="A7A7A7"/>
      </a:dk2>
      <a:lt2>
        <a:srgbClr val="535353"/>
      </a:lt2>
      <a:accent1>
        <a:srgbClr val="FFD500"/>
      </a:accent1>
      <a:accent2>
        <a:srgbClr val="961BDB"/>
      </a:accent2>
      <a:accent3>
        <a:srgbClr val="FF0000"/>
      </a:accent3>
      <a:accent4>
        <a:srgbClr val="65D7FF"/>
      </a:accent4>
      <a:accent5>
        <a:srgbClr val="5B9BD5"/>
      </a:accent5>
      <a:accent6>
        <a:srgbClr val="70AD47"/>
      </a:accent6>
      <a:hlink>
        <a:srgbClr val="0000FF"/>
      </a:hlink>
      <a:folHlink>
        <a:srgbClr val="FF00FF"/>
      </a:folHlink>
    </a:clrScheme>
    <a:fontScheme name="Dividend">
      <a:majorFont>
        <a:latin typeface="Calibri"/>
        <a:ea typeface="Calibri"/>
        <a:cs typeface="Calibri"/>
      </a:majorFont>
      <a:minorFont>
        <a:latin typeface="Helvetica"/>
        <a:ea typeface="Helvetica"/>
        <a:cs typeface="Helvetica"/>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ividend">
  <a:themeElements>
    <a:clrScheme name="Dividend">
      <a:dk1>
        <a:srgbClr val="000000"/>
      </a:dk1>
      <a:lt1>
        <a:srgbClr val="FFFFFF"/>
      </a:lt1>
      <a:dk2>
        <a:srgbClr val="A7A7A7"/>
      </a:dk2>
      <a:lt2>
        <a:srgbClr val="535353"/>
      </a:lt2>
      <a:accent1>
        <a:srgbClr val="FFD500"/>
      </a:accent1>
      <a:accent2>
        <a:srgbClr val="961BDB"/>
      </a:accent2>
      <a:accent3>
        <a:srgbClr val="FF0000"/>
      </a:accent3>
      <a:accent4>
        <a:srgbClr val="65D7FF"/>
      </a:accent4>
      <a:accent5>
        <a:srgbClr val="5B9BD5"/>
      </a:accent5>
      <a:accent6>
        <a:srgbClr val="70AD47"/>
      </a:accent6>
      <a:hlink>
        <a:srgbClr val="0000FF"/>
      </a:hlink>
      <a:folHlink>
        <a:srgbClr val="FF00FF"/>
      </a:folHlink>
    </a:clrScheme>
    <a:fontScheme name="Dividend">
      <a:majorFont>
        <a:latin typeface="Calibri"/>
        <a:ea typeface="Calibri"/>
        <a:cs typeface="Calibri"/>
      </a:majorFont>
      <a:minorFont>
        <a:latin typeface="Helvetica"/>
        <a:ea typeface="Helvetica"/>
        <a:cs typeface="Helvetica"/>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On-screen Show (4:3)</PresentationFormat>
  <Paragraphs>70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Gill Sans MT</vt:lpstr>
      <vt:lpstr>Helvetica Neue</vt:lpstr>
      <vt:lpstr>Wingdings 2</vt:lpstr>
      <vt:lpstr>Dividend</vt:lpstr>
      <vt:lpstr>Hoe deze lessen te gebruiken</vt:lpstr>
      <vt:lpstr>Wie zijn de auteurs?</vt:lpstr>
      <vt:lpstr>Missie en doel</vt:lpstr>
      <vt:lpstr>Les format</vt:lpstr>
      <vt:lpstr>SPIKE PRIME LESSEN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Hoe deze lessen te gebruiken</dc:title>
  <cp:lastModifiedBy>Sanjay Seshan</cp:lastModifiedBy>
  <cp:revision>1</cp:revision>
  <dcterms:modified xsi:type="dcterms:W3CDTF">2020-04-04T13:30:16Z</dcterms:modified>
</cp:coreProperties>
</file>