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iteltekst"/>
          <p:cNvSpPr txBox="1"/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By Sanjay and Arvind Seshan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pPr/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3"/>
            <a:ext cx="2819849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91917" y="5040727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6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/>
          <p:nvPr>
            <p:ph type="sldNum" sz="quarter" idx="2"/>
          </p:nvPr>
        </p:nvSpPr>
        <p:spPr>
          <a:xfrm>
            <a:off x="8236371" y="6320833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iteltekst"/>
          <p:cNvSpPr txBox="1"/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1" name="Hoofdtekst - niveau één…"/>
          <p:cNvSpPr txBox="1"/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/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/>
          <p:nvPr>
            <p:ph type="body" sz="quarter" idx="13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iteltekst"/>
          <p:cNvSpPr txBox="1"/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/>
          <p:nvPr>
            <p:ph type="body" sz="quarter" idx="13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25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iteltekst"/>
          <p:cNvSpPr txBox="1"/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7" name="Picture Placeholder 2"/>
          <p:cNvSpPr/>
          <p:nvPr>
            <p:ph type="pic" idx="13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Hoofdtekst - niveau één…"/>
          <p:cNvSpPr txBox="1"/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Dianummer"/>
          <p:cNvSpPr txBox="1"/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Titeltekst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10" name="Hoofdtekst - niveau één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6.png"/><Relationship Id="rId4" Type="http://schemas.openxmlformats.org/officeDocument/2006/relationships/image" Target="../media/image1.jpeg"/><Relationship Id="rId5" Type="http://schemas.openxmlformats.org/officeDocument/2006/relationships/hyperlink" Target="http://IBouwgabbers.n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Projecten beheren</a:t>
            </a:r>
          </a:p>
        </p:txBody>
      </p:sp>
      <p:sp>
        <p:nvSpPr>
          <p:cNvPr id="149" name="Subtitle 2"/>
          <p:cNvSpPr txBox="1"/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/>
            <a:r>
              <a:t>Door SANJAY &amp; ARVIND SESHAN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29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230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Creative Commons Attribution-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NonCommercial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ShareAlike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31" name="Picture 5" descr="Picture 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lide Number Placeholder 6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Content Placeholder 2"/>
          <p:cNvSpPr txBox="1"/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Bouwgabbers.nl</a:t>
            </a:r>
            <a:r>
              <a:t>) vertaald in het Nederlands 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invalidUrl="" action="ppaction://hlinkshowjump?jump=nextslide" tgtFrame="" tooltip="" history="1" highlightClick="0" endSnd="0"/>
              </a:rPr>
              <a:t>www.primelessons.org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5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Lesdoelen</a:t>
            </a:r>
          </a:p>
        </p:txBody>
      </p:sp>
      <p:sp>
        <p:nvSpPr>
          <p:cNvPr id="153" name="Content Placeholder 2"/>
          <p:cNvSpPr txBox="1"/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projecten aan te maken en deze een naam te geven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projecten te dupliceren en te verwijderen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codes over projecten heen te kopiëren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projecten op de hub te ordenen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project-bestanden te delen</a:t>
            </a:r>
          </a:p>
        </p:txBody>
      </p:sp>
      <p:sp>
        <p:nvSpPr>
          <p:cNvPr id="154" name="Slide Number Placeholder 6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PROJECTen aanmaken</a:t>
            </a:r>
          </a:p>
        </p:txBody>
      </p:sp>
      <p:sp>
        <p:nvSpPr>
          <p:cNvPr id="158" name="Slide Number Placeholder 11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0" t="3117" r="0" b="0"/>
          <a:stretch>
            <a:fillRect/>
          </a:stretch>
        </p:blipFill>
        <p:spPr>
          <a:xfrm>
            <a:off x="175260" y="1277960"/>
            <a:ext cx="5977486" cy="439615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3"/>
          <p:cNvSpPr txBox="1"/>
          <p:nvPr/>
        </p:nvSpPr>
        <p:spPr>
          <a:xfrm>
            <a:off x="4037912" y="1288018"/>
            <a:ext cx="1525994" cy="2692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Nieuw Project</a:t>
            </a:r>
          </a:p>
        </p:txBody>
      </p:sp>
      <p:sp>
        <p:nvSpPr>
          <p:cNvPr id="161" name="Straight Arrow Connector 14"/>
          <p:cNvSpPr/>
          <p:nvPr/>
        </p:nvSpPr>
        <p:spPr>
          <a:xfrm>
            <a:off x="5602594" y="1423194"/>
            <a:ext cx="306427" cy="3326"/>
          </a:xfrm>
          <a:prstGeom prst="line">
            <a:avLst/>
          </a:prstGeom>
          <a:ln w="22225" cap="rnd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Content Placeholder 2"/>
          <p:cNvSpPr txBox="1"/>
          <p:nvPr>
            <p:ph type="body" sz="quarter" idx="1"/>
          </p:nvPr>
        </p:nvSpPr>
        <p:spPr>
          <a:xfrm>
            <a:off x="6251737" y="1277961"/>
            <a:ext cx="2670388" cy="9749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>
            <a:lvl1pPr marL="0" indent="0">
              <a:buSzTx/>
              <a:buFont typeface="Wingdings 2"/>
              <a:buNone/>
            </a:lvl1pPr>
          </a:lstStyle>
          <a:p>
            <a:pPr/>
            <a:r>
              <a:t>Om een ​​nieuw project aan te maken, klik op het ‘+’ teken rechtsboven.</a:t>
            </a:r>
          </a:p>
        </p:txBody>
      </p:sp>
      <p:sp>
        <p:nvSpPr>
          <p:cNvPr id="163" name="Rectangle 15"/>
          <p:cNvSpPr/>
          <p:nvPr/>
        </p:nvSpPr>
        <p:spPr>
          <a:xfrm>
            <a:off x="5947712" y="1252519"/>
            <a:ext cx="243725" cy="369754"/>
          </a:xfrm>
          <a:prstGeom prst="rect">
            <a:avLst/>
          </a:prstGeom>
          <a:ln w="57150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66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>
            <a:lvl1pPr defTabSz="429768">
              <a:defRPr sz="2632"/>
            </a:lvl1pPr>
          </a:lstStyle>
          <a:p>
            <a:pPr/>
            <a:r>
              <a:t>PROJECTEN Verwijderen, dupliceren en hernoemen</a:t>
            </a:r>
          </a:p>
        </p:txBody>
      </p:sp>
      <p:sp>
        <p:nvSpPr>
          <p:cNvPr id="167" name="Content Placeholder 2"/>
          <p:cNvSpPr txBox="1"/>
          <p:nvPr>
            <p:ph type="body" sz="half" idx="1"/>
          </p:nvPr>
        </p:nvSpPr>
        <p:spPr>
          <a:xfrm>
            <a:off x="5540587" y="1183884"/>
            <a:ext cx="3454401" cy="5082602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Mijn projecten toont een lijst met de projecten die aangemaakt zijn.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Klik op pictogram [1] om projecten te kunnen selecteren, selecteer vervolgens het project dat u wilt wijzigen. Kies dan de gewenste actie: verwijderen, dupliceren, of hernoemen [2].</a:t>
            </a:r>
          </a:p>
        </p:txBody>
      </p:sp>
      <p:pic>
        <p:nvPicPr>
          <p:cNvPr id="16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5405" t="9973" r="4596" b="5111"/>
          <a:stretch>
            <a:fillRect/>
          </a:stretch>
        </p:blipFill>
        <p:spPr>
          <a:xfrm>
            <a:off x="175260" y="1187293"/>
            <a:ext cx="5230329" cy="41994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69" name="Rectangle 5"/>
          <p:cNvSpPr/>
          <p:nvPr/>
        </p:nvSpPr>
        <p:spPr>
          <a:xfrm>
            <a:off x="4921553" y="1750260"/>
            <a:ext cx="299592" cy="299592"/>
          </a:xfrm>
          <a:prstGeom prst="rect">
            <a:avLst/>
          </a:prstGeom>
          <a:ln w="38100" cap="rnd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</a:p>
        </p:txBody>
      </p:sp>
      <p:sp>
        <p:nvSpPr>
          <p:cNvPr id="170" name="TextBox 6"/>
          <p:cNvSpPr txBox="1"/>
          <p:nvPr/>
        </p:nvSpPr>
        <p:spPr>
          <a:xfrm>
            <a:off x="4908656" y="2085525"/>
            <a:ext cx="3851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[1]</a:t>
            </a:r>
          </a:p>
        </p:txBody>
      </p:sp>
      <p:sp>
        <p:nvSpPr>
          <p:cNvPr id="171" name="Rectangle 7"/>
          <p:cNvSpPr/>
          <p:nvPr/>
        </p:nvSpPr>
        <p:spPr>
          <a:xfrm>
            <a:off x="2330653" y="4984301"/>
            <a:ext cx="1356284" cy="251842"/>
          </a:xfrm>
          <a:prstGeom prst="rect">
            <a:avLst/>
          </a:prstGeom>
          <a:ln w="38100" cap="rnd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</a:p>
        </p:txBody>
      </p:sp>
      <p:sp>
        <p:nvSpPr>
          <p:cNvPr id="172" name="TextBox 8"/>
          <p:cNvSpPr txBox="1"/>
          <p:nvPr/>
        </p:nvSpPr>
        <p:spPr>
          <a:xfrm>
            <a:off x="3732655" y="4925142"/>
            <a:ext cx="4943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[2]</a:t>
            </a:r>
          </a:p>
        </p:txBody>
      </p:sp>
      <p:sp>
        <p:nvSpPr>
          <p:cNvPr id="173" name="Rectangle 10"/>
          <p:cNvSpPr/>
          <p:nvPr/>
        </p:nvSpPr>
        <p:spPr>
          <a:xfrm>
            <a:off x="3419880" y="1309993"/>
            <a:ext cx="661104" cy="299592"/>
          </a:xfrm>
          <a:prstGeom prst="rect">
            <a:avLst/>
          </a:prstGeom>
          <a:ln w="38100" cap="rnd">
            <a:solidFill>
              <a:schemeClr val="accent3"/>
            </a:solidFill>
          </a:ln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</a:p>
        </p:txBody>
      </p:sp>
      <p:sp>
        <p:nvSpPr>
          <p:cNvPr id="174" name="Slide Number Placeholder 11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andere manier om projecten te hernoemen</a:t>
            </a:r>
          </a:p>
        </p:txBody>
      </p:sp>
      <p:pic>
        <p:nvPicPr>
          <p:cNvPr id="1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3117" r="0" b="0"/>
          <a:stretch>
            <a:fillRect/>
          </a:stretch>
        </p:blipFill>
        <p:spPr>
          <a:xfrm>
            <a:off x="175260" y="1444265"/>
            <a:ext cx="5977486" cy="439615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 44"/>
          <p:cNvSpPr/>
          <p:nvPr/>
        </p:nvSpPr>
        <p:spPr>
          <a:xfrm>
            <a:off x="2161787" y="1506223"/>
            <a:ext cx="156884" cy="168577"/>
          </a:xfrm>
          <a:prstGeom prst="rect">
            <a:avLst/>
          </a:prstGeom>
          <a:ln w="57150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lide Number Placeholder 59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Content Placeholder 2"/>
          <p:cNvSpPr txBox="1"/>
          <p:nvPr>
            <p:ph type="body" sz="half" idx="1"/>
          </p:nvPr>
        </p:nvSpPr>
        <p:spPr>
          <a:xfrm>
            <a:off x="6231187" y="1444266"/>
            <a:ext cx="2763800" cy="4822219"/>
          </a:xfrm>
          <a:prstGeom prst="rect">
            <a:avLst/>
          </a:prstGeom>
        </p:spPr>
        <p:txBody>
          <a:bodyPr/>
          <a:lstStyle>
            <a:lvl1pPr marL="431800" indent="-431800">
              <a:buClrTx/>
              <a:buSzPct val="97000"/>
              <a:buBlip>
                <a:blip r:embed="rId3"/>
              </a:buBlip>
            </a:lvl1pPr>
          </a:lstStyle>
          <a:p>
            <a:pPr/>
            <a:r>
              <a:t>Met de ... naast de projectnaam hernoemt u projecten en verplaatst u deze ook naar een andere locatie.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8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Projecten opruimen</a:t>
            </a:r>
          </a:p>
        </p:txBody>
      </p:sp>
      <p:pic>
        <p:nvPicPr>
          <p:cNvPr id="185" name="Content Placeholder 25" descr="Content Placeholder 25"/>
          <p:cNvPicPr>
            <a:picLocks noChangeAspect="1"/>
          </p:cNvPicPr>
          <p:nvPr/>
        </p:nvPicPr>
        <p:blipFill>
          <a:blip r:embed="rId2">
            <a:extLst/>
          </a:blip>
          <a:srcRect l="71731" t="70128" r="0" b="463"/>
          <a:stretch>
            <a:fillRect/>
          </a:stretch>
        </p:blipFill>
        <p:spPr>
          <a:xfrm>
            <a:off x="479252" y="1407186"/>
            <a:ext cx="3403096" cy="306321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7"/>
          <p:cNvSpPr txBox="1"/>
          <p:nvPr/>
        </p:nvSpPr>
        <p:spPr>
          <a:xfrm>
            <a:off x="585733" y="1243011"/>
            <a:ext cx="3101750" cy="2692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Download/Run</a:t>
            </a:r>
          </a:p>
        </p:txBody>
      </p:sp>
      <p:sp>
        <p:nvSpPr>
          <p:cNvPr id="187" name="Rectangle 14"/>
          <p:cNvSpPr/>
          <p:nvPr/>
        </p:nvSpPr>
        <p:spPr>
          <a:xfrm>
            <a:off x="585733" y="1499054"/>
            <a:ext cx="3099162" cy="2050802"/>
          </a:xfrm>
          <a:prstGeom prst="rect">
            <a:avLst/>
          </a:prstGeom>
          <a:ln w="22225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Rectangle 15"/>
          <p:cNvSpPr/>
          <p:nvPr/>
        </p:nvSpPr>
        <p:spPr>
          <a:xfrm>
            <a:off x="2955711" y="2459744"/>
            <a:ext cx="536791" cy="482295"/>
          </a:xfrm>
          <a:prstGeom prst="rect">
            <a:avLst/>
          </a:prstGeom>
          <a:ln w="2222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Slide Number Placeholder 23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Content Placeholder 6"/>
          <p:cNvSpPr txBox="1"/>
          <p:nvPr/>
        </p:nvSpPr>
        <p:spPr>
          <a:xfrm>
            <a:off x="4043079" y="1234757"/>
            <a:ext cx="4895709" cy="498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  <a:r>
              <a:t>Kies met het pictogram ‘Downloaden / uitvoeren’ de modus kiezen om te downloaden.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  <a:r>
              <a:t>Selecteer hier ook in welk "slot" op de Hub het project bewaard moet worden.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  <a:r>
              <a:t>Gebruik de pijl om het nummer te wijzigen van 0 in een nummer tussen 0 en 19.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3"/>
              </a:buBlip>
            </a:pPr>
            <a:r>
              <a:t>De Hub kan tot 20 programma's bewaren.</a:t>
            </a:r>
          </a:p>
        </p:txBody>
      </p: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095" y="4573613"/>
            <a:ext cx="1840791" cy="1692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76351" y="4557964"/>
            <a:ext cx="1840792" cy="1708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680" y="4573613"/>
            <a:ext cx="1841330" cy="169799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6"/>
          <p:cNvSpPr txBox="1"/>
          <p:nvPr/>
        </p:nvSpPr>
        <p:spPr>
          <a:xfrm>
            <a:off x="4771683" y="5173019"/>
            <a:ext cx="7972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95" name="Rectangle 13"/>
          <p:cNvSpPr/>
          <p:nvPr/>
        </p:nvSpPr>
        <p:spPr>
          <a:xfrm>
            <a:off x="1848611" y="3785623"/>
            <a:ext cx="536791" cy="620228"/>
          </a:xfrm>
          <a:prstGeom prst="rect">
            <a:avLst/>
          </a:prstGeom>
          <a:ln w="2222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VOLGORDE PROJECTEN veranderen</a:t>
            </a:r>
          </a:p>
        </p:txBody>
      </p:sp>
      <p:sp>
        <p:nvSpPr>
          <p:cNvPr id="199" name="Content Placeholder 2"/>
          <p:cNvSpPr txBox="1"/>
          <p:nvPr>
            <p:ph type="body" sz="quarter" idx="1"/>
          </p:nvPr>
        </p:nvSpPr>
        <p:spPr>
          <a:xfrm>
            <a:off x="175260" y="4793326"/>
            <a:ext cx="8470301" cy="1360049"/>
          </a:xfrm>
          <a:prstGeom prst="rect">
            <a:avLst/>
          </a:prstGeom>
        </p:spPr>
        <p:txBody>
          <a:bodyPr/>
          <a:lstStyle/>
          <a:p>
            <a:pPr marL="397256" indent="-397256" defTabSz="420623">
              <a:lnSpc>
                <a:spcPct val="90000"/>
              </a:lnSpc>
              <a:spcBef>
                <a:spcPts val="500"/>
              </a:spcBef>
              <a:buClrTx/>
              <a:buSzPct val="97000"/>
              <a:buBlip>
                <a:blip r:embed="rId2"/>
              </a:buBlip>
              <a:defRPr sz="1656"/>
            </a:pPr>
            <a:r>
              <a:t>Met het Hub-dashboard kunt u alle projecten bekijken die momenteel op de Hub staan ​​en deze opnieuw ordenen.</a:t>
            </a:r>
          </a:p>
          <a:p>
            <a:pPr marL="397256" indent="-397256" defTabSz="420623">
              <a:lnSpc>
                <a:spcPct val="90000"/>
              </a:lnSpc>
              <a:spcBef>
                <a:spcPts val="500"/>
              </a:spcBef>
              <a:buClrTx/>
              <a:buSzPct val="97000"/>
              <a:buBlip>
                <a:blip r:embed="rId2"/>
              </a:buBlip>
              <a:defRPr sz="1656"/>
            </a:pPr>
            <a:r>
              <a:t>Druk op het prullenbak-pictogram om projecten uit de hub te verwijderen.</a:t>
            </a:r>
          </a:p>
          <a:p>
            <a:pPr marL="397256" indent="-397256" defTabSz="420623">
              <a:lnSpc>
                <a:spcPct val="90000"/>
              </a:lnSpc>
              <a:spcBef>
                <a:spcPts val="500"/>
              </a:spcBef>
              <a:buClrTx/>
              <a:buSzPct val="97000"/>
              <a:buBlip>
                <a:blip r:embed="rId2"/>
              </a:buBlip>
              <a:defRPr sz="1656"/>
            </a:pPr>
            <a:r>
              <a:t>Houd het gelijkteken-pictogram (=) ingedrukt om een ​​project naar een nieuwe positie te slepen.</a:t>
            </a:r>
          </a:p>
        </p:txBody>
      </p:sp>
      <p:sp>
        <p:nvSpPr>
          <p:cNvPr id="200" name="Slide Number Placeholder 4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22836" t="3118" r="64826" b="75925"/>
          <a:stretch>
            <a:fillRect/>
          </a:stretch>
        </p:blipFill>
        <p:spPr>
          <a:xfrm>
            <a:off x="7329710" y="1236137"/>
            <a:ext cx="1494656" cy="192727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ectangle 6"/>
          <p:cNvSpPr/>
          <p:nvPr/>
        </p:nvSpPr>
        <p:spPr>
          <a:xfrm>
            <a:off x="7644138" y="1885605"/>
            <a:ext cx="549202" cy="545624"/>
          </a:xfrm>
          <a:prstGeom prst="rect">
            <a:avLst/>
          </a:prstGeom>
          <a:ln w="57150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0" t="0" r="0" b="28046"/>
          <a:stretch>
            <a:fillRect/>
          </a:stretch>
        </p:blipFill>
        <p:spPr>
          <a:xfrm>
            <a:off x="230958" y="1180857"/>
            <a:ext cx="6487254" cy="35624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04" name="Rectangle 8"/>
          <p:cNvSpPr/>
          <p:nvPr/>
        </p:nvSpPr>
        <p:spPr>
          <a:xfrm>
            <a:off x="3309454" y="1750302"/>
            <a:ext cx="1059627" cy="268320"/>
          </a:xfrm>
          <a:prstGeom prst="rect">
            <a:avLst/>
          </a:prstGeom>
          <a:ln w="57150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Rectangle 9"/>
          <p:cNvSpPr/>
          <p:nvPr/>
        </p:nvSpPr>
        <p:spPr>
          <a:xfrm>
            <a:off x="5705897" y="2508366"/>
            <a:ext cx="833435" cy="268320"/>
          </a:xfrm>
          <a:prstGeom prst="rect">
            <a:avLst/>
          </a:prstGeom>
          <a:ln w="57150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208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projecten delen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xfrm>
            <a:off x="155087" y="1140005"/>
            <a:ext cx="5439899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SPIKE Prime bestanden hebben een .llsp extensie. 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Alle bestanden die zijn opgeslagen in je map ‘Mijn documenten’ vind je in de map met de naam LEGO Education SPIKE Prime.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Deze bestanden kan je naar iedereen e-mailen of met iedereen delen.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Projecten worden automatisch opgeslagen, maar het is een goede gewoonte om een ​​back-up van je programmabestanden te maken</a:t>
            </a:r>
          </a:p>
        </p:txBody>
      </p:sp>
      <p:sp>
        <p:nvSpPr>
          <p:cNvPr id="210" name="Slide Number Placeholder 4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4984" y="1452487"/>
            <a:ext cx="3141977" cy="5875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4526" y="2040011"/>
            <a:ext cx="1633925" cy="1438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10"/>
          <p:cNvSpPr txBox="1"/>
          <p:nvPr/>
        </p:nvSpPr>
        <p:spPr>
          <a:xfrm>
            <a:off x="444378" y="4145712"/>
            <a:ext cx="4993556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In die versie van iOS App version,  ga naar ‘Mijn Projecten’. 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Klik op het pictogram Edit [1].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Selecteer het te delen project [2].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Selecteer Delen in het menu onderaan in het venster [3].</a:t>
            </a:r>
          </a:p>
        </p:txBody>
      </p:sp>
      <p:pic>
        <p:nvPicPr>
          <p:cNvPr id="214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7849" y="3699147"/>
            <a:ext cx="3144410" cy="243428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 13"/>
          <p:cNvSpPr/>
          <p:nvPr/>
        </p:nvSpPr>
        <p:spPr>
          <a:xfrm>
            <a:off x="8526161" y="3937906"/>
            <a:ext cx="271850" cy="226322"/>
          </a:xfrm>
          <a:prstGeom prst="rect">
            <a:avLst/>
          </a:prstGeom>
          <a:ln w="2222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Rectangle 14"/>
          <p:cNvSpPr/>
          <p:nvPr/>
        </p:nvSpPr>
        <p:spPr>
          <a:xfrm>
            <a:off x="5595175" y="4203467"/>
            <a:ext cx="379317" cy="510636"/>
          </a:xfrm>
          <a:prstGeom prst="rect">
            <a:avLst/>
          </a:prstGeom>
          <a:ln w="2222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Rectangle 15"/>
          <p:cNvSpPr/>
          <p:nvPr/>
        </p:nvSpPr>
        <p:spPr>
          <a:xfrm>
            <a:off x="7607268" y="5974493"/>
            <a:ext cx="282522" cy="215165"/>
          </a:xfrm>
          <a:prstGeom prst="rect">
            <a:avLst/>
          </a:prstGeom>
          <a:ln w="22225" cap="rnd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TextBox 16"/>
          <p:cNvSpPr txBox="1"/>
          <p:nvPr/>
        </p:nvSpPr>
        <p:spPr>
          <a:xfrm>
            <a:off x="5603569" y="4678157"/>
            <a:ext cx="3706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[2]</a:t>
            </a:r>
          </a:p>
        </p:txBody>
      </p:sp>
      <p:sp>
        <p:nvSpPr>
          <p:cNvPr id="219" name="TextBox 17"/>
          <p:cNvSpPr txBox="1"/>
          <p:nvPr/>
        </p:nvSpPr>
        <p:spPr>
          <a:xfrm>
            <a:off x="8513873" y="4156424"/>
            <a:ext cx="3706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[1]</a:t>
            </a:r>
          </a:p>
        </p:txBody>
      </p:sp>
      <p:sp>
        <p:nvSpPr>
          <p:cNvPr id="220" name="TextBox 18"/>
          <p:cNvSpPr txBox="1"/>
          <p:nvPr/>
        </p:nvSpPr>
        <p:spPr>
          <a:xfrm>
            <a:off x="7887772" y="5864452"/>
            <a:ext cx="3706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oter Placeholder 3"/>
          <p:cNvSpPr txBox="1"/>
          <p:nvPr/>
        </p:nvSpPr>
        <p:spPr>
          <a:xfrm>
            <a:off x="134128" y="6326773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PrimeLessons.org 2020 (Last edit: 1/9/2020)</a:t>
            </a:r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Code kopiëren tussen projecten</a:t>
            </a:r>
          </a:p>
        </p:txBody>
      </p:sp>
      <p:sp>
        <p:nvSpPr>
          <p:cNvPr id="224" name="Content Placeholder 2"/>
          <p:cNvSpPr txBox="1"/>
          <p:nvPr>
            <p:ph type="body" idx="1"/>
          </p:nvPr>
        </p:nvSpPr>
        <p:spPr>
          <a:xfrm>
            <a:off x="155087" y="1140005"/>
            <a:ext cx="5815408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Klik op de programmastapel die u naar een ander project wilt kopiëren.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Druk op CTRL-C om de stapel te kopiëren (⌘ Command-C op Mac OS X).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Ga naar het andere projectbestand en druk op CTRL-V (PLAKKEN) (⌘ Command-V op Mac OS X).</a:t>
            </a:r>
          </a:p>
        </p:txBody>
      </p:sp>
      <p:sp>
        <p:nvSpPr>
          <p:cNvPr id="225" name="Slide Number Placeholder 4"/>
          <p:cNvSpPr txBox="1"/>
          <p:nvPr>
            <p:ph type="sldNum" sz="quarter" idx="2"/>
          </p:nvPr>
        </p:nvSpPr>
        <p:spPr>
          <a:xfrm>
            <a:off x="8236371" y="6320833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1357" y="1277303"/>
            <a:ext cx="2628901" cy="1743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