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502020104020203" pitchFamily="34" charset="-79"/>
      <p:regular r:id="rId17"/>
      <p:bold r:id="rId18"/>
    </p:embeddedFont>
    <p:embeddedFont>
      <p:font typeface="Helvetica Neue" panose="0200050300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xnPP/0Di2Pr/wXweSzArJvKPl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ubTitle" idx="1"/>
          </p:nvPr>
        </p:nvSpPr>
        <p:spPr>
          <a:xfrm>
            <a:off x="316712" y="3800535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23"/>
              <a:buFont typeface="Noto Sans Symbols"/>
              <a:buNone/>
            </a:pPr>
            <a:r>
              <a:rPr lang="en-US" sz="296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SPIKE PRIME LESSONS</a:t>
            </a:r>
            <a:endParaRPr/>
          </a:p>
        </p:txBody>
      </p:sp>
      <p:pic>
        <p:nvPicPr>
          <p:cNvPr id="25" name="Google Shape;25;p12" descr="A picture containing sitting, game, remote, vide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4582" t="2888" r="29917" b="4666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12"/>
          <p:cNvGrpSpPr/>
          <p:nvPr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27" name="Google Shape;27;p12" descr="A picture containing drawing, window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12" descr="A picture containing building, drawing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12" descr="A picture containing drawing, holding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12" descr="A picture containing drawing, building, purple, window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24;p13">
            <a:extLst>
              <a:ext uri="{FF2B5EF4-FFF2-40B4-BE49-F238E27FC236}">
                <a16:creationId xmlns:a16="http://schemas.microsoft.com/office/drawing/2014/main" id="{F8CCDEF7-6416-2A4C-A221-037C0636EAEF}"/>
              </a:ext>
            </a:extLst>
          </p:cNvPr>
          <p:cNvSpPr txBox="1"/>
          <p:nvPr userDrawn="1"/>
        </p:nvSpPr>
        <p:spPr>
          <a:xfrm>
            <a:off x="6058605" y="737053"/>
            <a:ext cx="29112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Gill Sans"/>
                <a:ea typeface="Arial"/>
                <a:cs typeface="Gill Sans"/>
                <a:sym typeface="Arial"/>
              </a:rPr>
              <a:t>Pelos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Arial"/>
                <a:cs typeface="Gill Sans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Gill Sans"/>
                <a:ea typeface="Arial"/>
                <a:cs typeface="Gill Sans"/>
                <a:sym typeface="Arial"/>
              </a:rPr>
              <a:t>criadores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Arial"/>
                <a:cs typeface="Gill Sans"/>
                <a:sym typeface="Arial"/>
              </a:rPr>
              <a:t> do </a:t>
            </a: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EV3Lessons</a:t>
            </a:r>
            <a:endParaRPr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39124C-B5B2-7C42-AFB5-697640CFC3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 rot="5400000">
            <a:off x="2148872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DE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DE3F"/>
              </a:buClr>
              <a:buSzPts val="2000"/>
              <a:buFont typeface="Gill Sans"/>
              <a:buNone/>
              <a:defRPr sz="2000" b="0">
                <a:solidFill>
                  <a:srgbClr val="FFDE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DE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GERENCIANDO PROJETOS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316712" y="3800535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POR SANJAY E ARVIND SESHAN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CRÉDITOS</a:t>
            </a:r>
            <a:endParaRPr/>
          </a:p>
        </p:txBody>
      </p:sp>
      <p:sp>
        <p:nvSpPr>
          <p:cNvPr id="218" name="Google Shape;218;p10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Esse tutorial foi criado por Sanjay Seshan e Arvind Seshan para SPIKE Prime Lessons</a:t>
            </a:r>
            <a:endParaRPr/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Mais tutorias em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www.primelessons.org</a:t>
            </a:r>
            <a:endParaRPr sz="1600"/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Traduzido para o português por Lucas Colonna e revisado por Anderson Harayashiki Moreira</a:t>
            </a:r>
            <a:endParaRPr sz="1600"/>
          </a:p>
        </p:txBody>
      </p:sp>
      <p:sp>
        <p:nvSpPr>
          <p:cNvPr id="219" name="Google Shape;219;p10"/>
          <p:cNvSpPr txBox="1">
            <a:spLocks noGrp="1"/>
          </p:cNvSpPr>
          <p:nvPr>
            <p:ph type="ft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SPIKE Prime Lessons (primelessons.org) CC-BY-NC-SA.  (Last edit: 06/07/2020)</a:t>
            </a:r>
            <a:endParaRPr/>
          </a:p>
        </p:txBody>
      </p:sp>
      <p:sp>
        <p:nvSpPr>
          <p:cNvPr id="220" name="Google Shape;220;p10"/>
          <p:cNvSpPr/>
          <p:nvPr/>
        </p:nvSpPr>
        <p:spPr>
          <a:xfrm>
            <a:off x="575025" y="5862800"/>
            <a:ext cx="83472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1" name="Google Shape;221;p10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 txBox="1">
            <a:spLocks noGrp="1"/>
          </p:cNvSpPr>
          <p:nvPr>
            <p:ph type="sldNum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OBJETIVOS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Aprender a criar e nomear projetos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Aprender a duplicar e deletar projetos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Aprender a copiar código entre projetos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Aprender a ordenar projetos no Hub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Aprender a compartilhar projetos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ft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PrimeLessons.org 2020 (Last edit: 06/07/2020)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CRIANDO PROJETOS</a:t>
            </a: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ft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PrimeLessons.org 2020 (Last edit: 06/07/2020)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sldNum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t="3118"/>
          <a:stretch/>
        </p:blipFill>
        <p:spPr>
          <a:xfrm>
            <a:off x="175260" y="1277961"/>
            <a:ext cx="5977486" cy="439615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4037912" y="1288019"/>
            <a:ext cx="1525993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Novo projeto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5602595" y="1423194"/>
            <a:ext cx="306426" cy="3325"/>
          </a:xfrm>
          <a:prstGeom prst="straightConnector1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6251737" y="1277961"/>
            <a:ext cx="2670387" cy="974982"/>
          </a:xfrm>
          <a:prstGeom prst="rect">
            <a:avLst/>
          </a:prstGeom>
          <a:solidFill>
            <a:srgbClr val="FFD500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Para criar um novo projeto clique em + no canto superior direito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5947712" y="1252520"/>
            <a:ext cx="243724" cy="36975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Gill Sans"/>
              <a:buNone/>
            </a:pPr>
            <a:r>
              <a:rPr lang="en-US" sz="2520"/>
              <a:t>EXCLUINDO, DUPLICANDO E RENOMEANDO PROJETOS</a:t>
            </a:r>
            <a:endParaRPr sz="2520"/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5540587" y="1183884"/>
            <a:ext cx="345440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Meus Projetos mostra uma lista de projetos que você fez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Para editar um projeto existente clique no ícone de edição [1] e então selecione o projeto no qual deseja modificar. Selecione a ação desejada (excluir/duplicar/renomear[2])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PrimeLessons.org 2020 (Last edit: 06/07/2020)</a:t>
            </a:r>
            <a:endParaRPr/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l="5406" t="9973" r="4596" b="5111"/>
          <a:stretch/>
        </p:blipFill>
        <p:spPr>
          <a:xfrm>
            <a:off x="175260" y="1187293"/>
            <a:ext cx="5230328" cy="4199468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4"/>
          <p:cNvSpPr/>
          <p:nvPr/>
        </p:nvSpPr>
        <p:spPr>
          <a:xfrm>
            <a:off x="4921554" y="1750260"/>
            <a:ext cx="299591" cy="299591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4862936" y="2085526"/>
            <a:ext cx="4766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[1]</a:t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2330653" y="4984302"/>
            <a:ext cx="1356283" cy="251841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3686936" y="4925142"/>
            <a:ext cx="5858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[2]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3419880" y="1309993"/>
            <a:ext cx="661103" cy="299591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4"/>
          <p:cNvSpPr txBox="1">
            <a:spLocks noGrp="1"/>
          </p:cNvSpPr>
          <p:nvPr>
            <p:ph type="sldNum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OUTRA FORMA DE RENOMEAR PROJETOS</a:t>
            </a: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ft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PrimeLessons.org 2020 (Last edit: 06/07/2020)</a:t>
            </a:r>
            <a:endParaRPr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t="3118"/>
          <a:stretch/>
        </p:blipFill>
        <p:spPr>
          <a:xfrm>
            <a:off x="175260" y="1444266"/>
            <a:ext cx="5977486" cy="4396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2161787" y="1506224"/>
            <a:ext cx="156883" cy="168576"/>
          </a:xfrm>
          <a:prstGeom prst="rect">
            <a:avLst/>
          </a:prstGeom>
          <a:noFill/>
          <a:ln w="571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6231187" y="1444266"/>
            <a:ext cx="2763799" cy="482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Os ...  ao lado do nome do projeto também permite renomear e mover projetos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ft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PrimeLessons.org 2020 (Last edit: 06/07/2020)</a:t>
            </a:r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ORDENANDO PROJETOS</a:t>
            </a:r>
            <a:endParaRPr/>
          </a:p>
        </p:txBody>
      </p:sp>
      <p:pic>
        <p:nvPicPr>
          <p:cNvPr id="162" name="Google Shape;162;p6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71731" t="70128" b="463"/>
          <a:stretch/>
        </p:blipFill>
        <p:spPr>
          <a:xfrm>
            <a:off x="479253" y="1407187"/>
            <a:ext cx="3403095" cy="306321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585734" y="1243011"/>
            <a:ext cx="3101748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Download/Execução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585734" y="1499054"/>
            <a:ext cx="3099160" cy="2050801"/>
          </a:xfrm>
          <a:prstGeom prst="rect">
            <a:avLst/>
          </a:prstGeom>
          <a:noFill/>
          <a:ln w="22225" cap="rnd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955711" y="2459744"/>
            <a:ext cx="536790" cy="482294"/>
          </a:xfrm>
          <a:prstGeom prst="rect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sldNum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3997360" y="1234758"/>
            <a:ext cx="4987148" cy="498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 ícone baixar/executar permite a você escolher o modo de Download.</a:t>
            </a:r>
            <a:endParaRPr/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Aqui é também onde você pode selecionar em qual “posição” no Hub deseja salvar seu projeto.</a:t>
            </a:r>
            <a:endParaRPr/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Use a seta para mudar o número para um valor entre 0 e 19.</a:t>
            </a:r>
            <a:endParaRPr/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 Hub suporta até 20 programas</a:t>
            </a:r>
            <a:endParaRPr/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095" y="4573614"/>
            <a:ext cx="1840791" cy="169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6352" y="4557965"/>
            <a:ext cx="1840791" cy="170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93680" y="4573614"/>
            <a:ext cx="1841329" cy="169799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 txBox="1"/>
          <p:nvPr/>
        </p:nvSpPr>
        <p:spPr>
          <a:xfrm>
            <a:off x="4725963" y="5173019"/>
            <a:ext cx="8886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848612" y="3785624"/>
            <a:ext cx="536790" cy="620227"/>
          </a:xfrm>
          <a:prstGeom prst="rect">
            <a:avLst/>
          </a:prstGeom>
          <a:noFill/>
          <a:ln w="2222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MUDANDO A ORDEM DOS PROJETOS</a:t>
            </a:r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175250" y="4793325"/>
            <a:ext cx="89688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 Painel de Controle permite a você visualizar todos os programas do Hub e reordená-los.</a:t>
            </a:r>
            <a:endParaRPr/>
          </a:p>
          <a:p>
            <a:pPr marL="306000" lvl="0" indent="-3060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Clique na lata de lixo para deletar um programa</a:t>
            </a:r>
            <a:endParaRPr/>
          </a:p>
          <a:p>
            <a:pPr marL="306000" lvl="0" indent="-3060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Pressione e segure o sinal de igual (=) para arrastar um programa para uma nova posição</a:t>
            </a:r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ft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PrimeLessons.org 2020 (Last edit: 06/07/2020)</a:t>
            </a: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sldNum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81" name="Google Shape;181;p7"/>
          <p:cNvPicPr preferRelativeResize="0"/>
          <p:nvPr/>
        </p:nvPicPr>
        <p:blipFill rotWithShape="1">
          <a:blip r:embed="rId3">
            <a:alphaModFix/>
          </a:blip>
          <a:srcRect l="22836" t="3118" r="64825" b="75925"/>
          <a:stretch/>
        </p:blipFill>
        <p:spPr>
          <a:xfrm>
            <a:off x="7329711" y="1236138"/>
            <a:ext cx="1494655" cy="192726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/>
          <p:nvPr/>
        </p:nvSpPr>
        <p:spPr>
          <a:xfrm>
            <a:off x="7644139" y="1885605"/>
            <a:ext cx="549201" cy="54562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 b="28046"/>
          <a:stretch/>
        </p:blipFill>
        <p:spPr>
          <a:xfrm>
            <a:off x="230959" y="1180858"/>
            <a:ext cx="6487253" cy="3562404"/>
          </a:xfrm>
          <a:prstGeom prst="rect">
            <a:avLst/>
          </a:prstGeom>
          <a:noFill/>
          <a:ln w="28575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4" name="Google Shape;184;p7"/>
          <p:cNvSpPr/>
          <p:nvPr/>
        </p:nvSpPr>
        <p:spPr>
          <a:xfrm>
            <a:off x="3309455" y="1750302"/>
            <a:ext cx="1059626" cy="26831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5705897" y="2508366"/>
            <a:ext cx="833434" cy="26831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COMPARTILHANDO PROJETOS</a:t>
            </a:r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5439897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Os arquivos do Spike Prime tem a extensão .llsp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Você pode achar todos os arquivos salvos na pasta Meus Documentos dentro de uma pasta chamada LEGO Education SPIKE Prime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Você pode enviar estes arquivos via email para qualquer pessoa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Os projetos possuem salvamento automático, mas é uma boa prática manter um backup.</a:t>
            </a:r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ft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PrimeLessons.org 2020 (Last edit: 06/07/2020)</a:t>
            </a:r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sldNum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4985" y="1452488"/>
            <a:ext cx="3141976" cy="5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4526" y="2040012"/>
            <a:ext cx="1633924" cy="143812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271658" y="4117608"/>
            <a:ext cx="5084996" cy="159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Na versão para IOS, vá para Meus Projetos</a:t>
            </a:r>
            <a:endParaRPr/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Clique no ícone de Edição [1]</a:t>
            </a:r>
            <a:endParaRPr/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Escolha o projeto que deseja compartilhar [2]</a:t>
            </a:r>
            <a:endParaRPr/>
          </a:p>
          <a:p>
            <a:pPr marL="306000" marR="0" lvl="0" indent="-306000" algn="l" rtl="0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Selecione Compartilhar no menu inferior [3]</a:t>
            </a:r>
            <a:endParaRPr/>
          </a:p>
        </p:txBody>
      </p:sp>
      <p:pic>
        <p:nvPicPr>
          <p:cNvPr id="197" name="Google Shape;197;p8" descr="A screenshot of a cell pho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57849" y="3699148"/>
            <a:ext cx="3144409" cy="2434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/>
          <p:nvPr/>
        </p:nvSpPr>
        <p:spPr>
          <a:xfrm>
            <a:off x="8526162" y="3937906"/>
            <a:ext cx="271849" cy="226322"/>
          </a:xfrm>
          <a:prstGeom prst="rect">
            <a:avLst/>
          </a:prstGeom>
          <a:noFill/>
          <a:ln w="22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5595176" y="4203467"/>
            <a:ext cx="379316" cy="510636"/>
          </a:xfrm>
          <a:prstGeom prst="rect">
            <a:avLst/>
          </a:prstGeom>
          <a:noFill/>
          <a:ln w="22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7607268" y="5974494"/>
            <a:ext cx="282521" cy="215164"/>
          </a:xfrm>
          <a:prstGeom prst="rect">
            <a:avLst/>
          </a:prstGeom>
          <a:noFill/>
          <a:ln w="2222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5557849" y="4678157"/>
            <a:ext cx="4539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[2]</a:t>
            </a:r>
            <a:endParaRPr/>
          </a:p>
        </p:txBody>
      </p:sp>
      <p:sp>
        <p:nvSpPr>
          <p:cNvPr id="202" name="Google Shape;202;p8"/>
          <p:cNvSpPr txBox="1"/>
          <p:nvPr/>
        </p:nvSpPr>
        <p:spPr>
          <a:xfrm>
            <a:off x="8468154" y="4156425"/>
            <a:ext cx="4539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[1]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7842053" y="5864452"/>
            <a:ext cx="4539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[3]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COPIANDO CÓDIGO ENTRE PROJETOS</a:t>
            </a:r>
            <a:endParaRPr/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5815406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Clique nos blocos que você deseja copiar para o outro projeto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Aperte CTRL-C para copiar 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Vá para o outro projeto e clique em CTRL-V para colar</a:t>
            </a:r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ft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PrimeLessons.org 2020 (Last edit: 06/07/2020)</a:t>
            </a:r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sldNum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12" name="Google Shape;212;p9" descr="Image result for control c control 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1357" y="1277303"/>
            <a:ext cx="2628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Macintosh PowerPoint</Application>
  <PresentationFormat>On-screen Show (4:3)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Noto Sans Symbols</vt:lpstr>
      <vt:lpstr>Arial</vt:lpstr>
      <vt:lpstr>Gill Sans</vt:lpstr>
      <vt:lpstr>Helvetica Neue</vt:lpstr>
      <vt:lpstr>Dividend</vt:lpstr>
      <vt:lpstr>GERENCIANDO PROJETOS</vt:lpstr>
      <vt:lpstr>OBJETIVOS</vt:lpstr>
      <vt:lpstr>CRIANDO PROJETOS</vt:lpstr>
      <vt:lpstr>EXCLUINDO, DUPLICANDO E RENOMEANDO PROJETOS</vt:lpstr>
      <vt:lpstr>OUTRA FORMA DE RENOMEAR PROJETOS</vt:lpstr>
      <vt:lpstr>ORDENANDO PROJETOS</vt:lpstr>
      <vt:lpstr>MUDANDO A ORDEM DOS PROJETOS</vt:lpstr>
      <vt:lpstr>COMPARTILHANDO PROJETOS</vt:lpstr>
      <vt:lpstr>COPIANDO CÓDIGO ENTRE PROJETOS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GERENCIANDO PROJETOS</dc:title>
  <dc:creator>Srinivasan Seshan</dc:creator>
  <cp:lastModifiedBy>Srinivasan Seshan</cp:lastModifiedBy>
  <cp:revision>1</cp:revision>
  <dcterms:created xsi:type="dcterms:W3CDTF">2019-12-31T03:18:51Z</dcterms:created>
  <dcterms:modified xsi:type="dcterms:W3CDTF">2020-06-07T03:44:52Z</dcterms:modified>
</cp:coreProperties>
</file>