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76" r:id="rId3"/>
    <p:sldId id="283" r:id="rId4"/>
    <p:sldId id="285" r:id="rId5"/>
    <p:sldId id="277" r:id="rId6"/>
    <p:sldId id="279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</a:t>
            </a:r>
            <a:r>
              <a:rPr lang="ru-RU" sz="3200" b="1" baseline="0" dirty="0" smtClean="0"/>
              <a:t> </a:t>
            </a:r>
            <a:r>
              <a:rPr lang="en-US" sz="32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SPIKE PRIME</a:t>
            </a:r>
            <a:endParaRPr lang="en-US" sz="32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=""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=""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=""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=""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=""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95849"/>
            <a:ext cx="5815852" cy="102036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СОЗДАНИЕ РОБОТА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SPIKE PRIME </a:t>
            </a:r>
            <a:r>
              <a:rPr lang="ru-RU" b="1" dirty="0" smtClean="0"/>
              <a:t>РОБОТ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82337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наших уроков идеально подойдет базовая сборка робота с двумя приводными </a:t>
            </a:r>
            <a:r>
              <a:rPr lang="ru-RU" dirty="0" smtClean="0"/>
              <a:t>моторами. </a:t>
            </a:r>
            <a:r>
              <a:rPr lang="ru-RU" dirty="0"/>
              <a:t>Вы можете прикрепить датчики и дополнительные моторы по мере </a:t>
            </a:r>
            <a:r>
              <a:rPr lang="ru-RU" dirty="0" smtClean="0"/>
              <a:t>необходимости.</a:t>
            </a:r>
          </a:p>
          <a:p>
            <a:r>
              <a:rPr lang="ru-RU" dirty="0"/>
              <a:t>Мы предоставляем </a:t>
            </a:r>
            <a:r>
              <a:rPr lang="ru-RU" dirty="0" smtClean="0"/>
              <a:t>инструкцию </a:t>
            </a:r>
            <a:r>
              <a:rPr lang="ru-RU" dirty="0"/>
              <a:t>по сборке базового тренировочного робота со всеми двигателями и датчиками от SPIKE </a:t>
            </a:r>
            <a:r>
              <a:rPr lang="ru-RU" dirty="0" err="1" smtClean="0"/>
              <a:t>Prime</a:t>
            </a:r>
            <a:r>
              <a:rPr lang="ru-RU" dirty="0" smtClean="0"/>
              <a:t> </a:t>
            </a:r>
            <a:r>
              <a:rPr lang="en-US" dirty="0" smtClean="0"/>
              <a:t>(Droid Bot IV)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i="1" dirty="0" smtClean="0"/>
              <a:t>Независимо </a:t>
            </a:r>
            <a:r>
              <a:rPr lang="ru-RU" i="1" dirty="0"/>
              <a:t>от того, какой робот вы используете, убедитесь, что вы обращаете внимание на то, к какому порту подключены </a:t>
            </a:r>
            <a:r>
              <a:rPr lang="ru-RU" i="1" dirty="0" smtClean="0"/>
              <a:t>моторы и датчики.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6801511" y="1865277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=""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42" y="1952093"/>
            <a:ext cx="5005982" cy="37544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Droid Bot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Droid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</a:t>
            </a:r>
            <a:r>
              <a:rPr lang="ru-RU" dirty="0" smtClean="0"/>
              <a:t>IV - специальный </a:t>
            </a:r>
            <a:r>
              <a:rPr lang="ru-RU" dirty="0"/>
              <a:t>обучающий </a:t>
            </a:r>
            <a:r>
              <a:rPr lang="ru-RU" dirty="0" smtClean="0"/>
              <a:t>робот.</a:t>
            </a:r>
          </a:p>
          <a:p>
            <a:r>
              <a:rPr lang="ru-RU" dirty="0"/>
              <a:t>Он использует только детали, доступные в наборе SPIKE </a:t>
            </a:r>
            <a:r>
              <a:rPr lang="ru-RU" dirty="0" err="1"/>
              <a:t>Prime</a:t>
            </a:r>
            <a:r>
              <a:rPr lang="ru-RU" dirty="0"/>
              <a:t> (45678). Набор расширения не требуется</a:t>
            </a:r>
            <a:r>
              <a:rPr lang="ru-RU" dirty="0" smtClean="0"/>
              <a:t>.</a:t>
            </a:r>
          </a:p>
          <a:p>
            <a:r>
              <a:rPr lang="ru-RU" dirty="0"/>
              <a:t>Все датчики предварительно установлены для использования в наших </a:t>
            </a:r>
            <a:r>
              <a:rPr lang="ru-RU" dirty="0" smtClean="0"/>
              <a:t>уроках.</a:t>
            </a:r>
          </a:p>
          <a:p>
            <a:r>
              <a:rPr lang="ru-RU" dirty="0"/>
              <a:t>Размер колеса 56 мм, а </a:t>
            </a:r>
            <a:r>
              <a:rPr lang="ru-RU" dirty="0" smtClean="0"/>
              <a:t>моторы и </a:t>
            </a:r>
            <a:r>
              <a:rPr lang="ru-RU" dirty="0"/>
              <a:t>датчики сконфигурированы, как показано ниже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инструкции </a:t>
            </a:r>
            <a:r>
              <a:rPr lang="ru-RU" dirty="0"/>
              <a:t>по сборке </a:t>
            </a:r>
            <a:r>
              <a:rPr lang="ru-RU" dirty="0" smtClean="0"/>
              <a:t>для </a:t>
            </a:r>
            <a:r>
              <a:rPr lang="ru-RU" dirty="0"/>
              <a:t>создания этого </a:t>
            </a:r>
            <a:r>
              <a:rPr lang="ru-RU" dirty="0" smtClean="0"/>
              <a:t>робота.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64365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C31039D-6E54-4281-99C7-027767F70FCD}"/>
              </a:ext>
            </a:extLst>
          </p:cNvPr>
          <p:cNvGrpSpPr/>
          <p:nvPr/>
        </p:nvGrpSpPr>
        <p:grpSpPr>
          <a:xfrm>
            <a:off x="2621242" y="3791432"/>
            <a:ext cx="3427528" cy="2475398"/>
            <a:chOff x="429977" y="3602040"/>
            <a:chExt cx="3427528" cy="2475398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E9F50068-DE59-4D2D-B006-031523DD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89886F67-B018-4966-9F5E-7CE6D95D7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8BF05BB6-F385-4483-A844-579CD81E7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7483ECB2-B520-4773-A431-421C219EA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6C288E19-0DC4-48A5-A1FA-E470107A8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1343866C-8556-4D75-B5C8-DEB614E72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E297372-6D65-446C-86F9-FB1D808F9DBF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b="1" dirty="0" smtClean="0"/>
                <a:t>Конфигурация </a:t>
              </a:r>
              <a:r>
                <a:rPr lang="en-US" sz="1100" b="1" dirty="0" smtClean="0"/>
                <a:t>Droid </a:t>
              </a:r>
              <a:r>
                <a:rPr lang="en-US" sz="1100" b="1" dirty="0"/>
                <a:t>Bot </a:t>
              </a:r>
              <a:r>
                <a:rPr lang="en-US" sz="1100" b="1" dirty="0" smtClean="0"/>
                <a:t>IV</a:t>
              </a:r>
              <a:endParaRPr lang="en-US" sz="11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6B66B-80B6-42BC-A74F-B6C88E9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Droid Bot </a:t>
            </a:r>
            <a:r>
              <a:rPr lang="en-US" b="1" dirty="0" smtClean="0"/>
              <a:t>IV</a:t>
            </a:r>
            <a:r>
              <a:rPr lang="ru-RU" b="1" dirty="0" smtClean="0"/>
              <a:t>:</a:t>
            </a:r>
            <a:r>
              <a:rPr lang="en-US" b="1" dirty="0" smtClean="0"/>
              <a:t> </a:t>
            </a:r>
            <a:r>
              <a:rPr lang="ru-RU" b="1" dirty="0"/>
              <a:t>Руководство по монтажу</a:t>
            </a:r>
            <a:endParaRPr lang="en-US" b="1" dirty="0"/>
          </a:p>
        </p:txBody>
      </p:sp>
      <p:pic>
        <p:nvPicPr>
          <p:cNvPr id="7" name="Content Placeholder 6" descr="A picture containing truck, car, white, street&#10;&#10;Description automatically generated">
            <a:extLst>
              <a:ext uri="{FF2B5EF4-FFF2-40B4-BE49-F238E27FC236}">
                <a16:creationId xmlns="" xmlns:a16="http://schemas.microsoft.com/office/drawing/2014/main" id="{DBDB79DC-E632-4CD8-9B1B-83EDDF25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00" y="1141390"/>
            <a:ext cx="5083175" cy="5083175"/>
          </a:xfr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0C164B-B189-450C-89DE-FAEAD86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75723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B817EC-50A0-41A6-9AF8-3DA2FC1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E9D0E3-6278-4BA9-B62D-E326FC9C0546}"/>
              </a:ext>
            </a:extLst>
          </p:cNvPr>
          <p:cNvSpPr txBox="1"/>
          <p:nvPr/>
        </p:nvSpPr>
        <p:spPr>
          <a:xfrm>
            <a:off x="2290119" y="1262244"/>
            <a:ext cx="20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</a:t>
            </a:r>
            <a:r>
              <a:rPr lang="ru-RU" dirty="0" smtClean="0"/>
              <a:t>Средний Мотор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AA21F21-FB55-43B3-AD15-31FDC9D078B1}"/>
              </a:ext>
            </a:extLst>
          </p:cNvPr>
          <p:cNvSpPr txBox="1"/>
          <p:nvPr/>
        </p:nvSpPr>
        <p:spPr>
          <a:xfrm>
            <a:off x="2290119" y="5716610"/>
            <a:ext cx="20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: </a:t>
            </a:r>
            <a:r>
              <a:rPr lang="ru-RU" dirty="0" smtClean="0"/>
              <a:t>Средний Мотор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8661E5-626A-409E-997A-3CAA606294AD}"/>
              </a:ext>
            </a:extLst>
          </p:cNvPr>
          <p:cNvSpPr txBox="1"/>
          <p:nvPr/>
        </p:nvSpPr>
        <p:spPr>
          <a:xfrm>
            <a:off x="6305366" y="1957187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</a:t>
            </a:r>
            <a:r>
              <a:rPr lang="ru-RU" dirty="0" smtClean="0"/>
              <a:t>Датчик Цвета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3C0DF0-FBDD-4472-9B70-FBAF515892D9}"/>
              </a:ext>
            </a:extLst>
          </p:cNvPr>
          <p:cNvSpPr txBox="1"/>
          <p:nvPr/>
        </p:nvSpPr>
        <p:spPr>
          <a:xfrm>
            <a:off x="6305365" y="3514449"/>
            <a:ext cx="21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 </a:t>
            </a:r>
            <a:r>
              <a:rPr lang="ru-RU" dirty="0" smtClean="0"/>
              <a:t>Большой Мотор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DAE424-55C6-4C23-A66B-F19BA3402B7D}"/>
              </a:ext>
            </a:extLst>
          </p:cNvPr>
          <p:cNvSpPr txBox="1"/>
          <p:nvPr/>
        </p:nvSpPr>
        <p:spPr>
          <a:xfrm>
            <a:off x="4428146" y="1278021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: </a:t>
            </a:r>
            <a:r>
              <a:rPr lang="ru-RU" dirty="0" smtClean="0"/>
              <a:t>Датчик Силы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D5A74B-B81F-47BF-AED4-6DA52DA7D7A1}"/>
              </a:ext>
            </a:extLst>
          </p:cNvPr>
          <p:cNvSpPr txBox="1"/>
          <p:nvPr/>
        </p:nvSpPr>
        <p:spPr>
          <a:xfrm>
            <a:off x="4422775" y="5716610"/>
            <a:ext cx="24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: </a:t>
            </a:r>
            <a:r>
              <a:rPr lang="ru-RU" dirty="0" smtClean="0"/>
              <a:t>Датчик Расстояния</a:t>
            </a: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21B85-316D-40F8-B2FD-C66EF2A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Продвинутая приводная платформа </a:t>
            </a:r>
            <a:r>
              <a:rPr lang="en-US" b="1" dirty="0" smtClean="0"/>
              <a:t>(</a:t>
            </a:r>
            <a:r>
              <a:rPr lang="ru-RU" b="1" dirty="0" smtClean="0"/>
              <a:t>ППП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59C28-BE65-45C2-B4B0-BC26D4D1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68834" cy="50826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 также можете </a:t>
            </a:r>
            <a:r>
              <a:rPr lang="ru-RU" dirty="0" smtClean="0"/>
              <a:t>использовать Продвинутую приводную платформу </a:t>
            </a:r>
            <a:r>
              <a:rPr lang="en-US" dirty="0" smtClean="0"/>
              <a:t>(</a:t>
            </a:r>
            <a:r>
              <a:rPr lang="ru-RU" dirty="0" smtClean="0"/>
              <a:t>ППП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ru-RU" dirty="0" smtClean="0"/>
              <a:t>Для этого потребуется основной набор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en-US" dirty="0" smtClean="0"/>
              <a:t>(45678)</a:t>
            </a:r>
            <a:r>
              <a:rPr lang="ru-RU" dirty="0" smtClean="0"/>
              <a:t>, а так же расширенный набор </a:t>
            </a:r>
            <a:r>
              <a:rPr lang="en-US" dirty="0" smtClean="0"/>
              <a:t>SPIKE Prime</a:t>
            </a:r>
            <a:r>
              <a:rPr lang="ru-RU" dirty="0" smtClean="0"/>
              <a:t> </a:t>
            </a:r>
            <a:r>
              <a:rPr lang="en-US" dirty="0" smtClean="0"/>
              <a:t>(45680</a:t>
            </a:r>
            <a:r>
              <a:rPr lang="en-US" dirty="0"/>
              <a:t>).</a:t>
            </a:r>
          </a:p>
          <a:p>
            <a:r>
              <a:rPr lang="ru-RU" dirty="0"/>
              <a:t>Инструкции по созданию этой модели доступны внутри SPIKE </a:t>
            </a:r>
            <a:r>
              <a:rPr lang="ru-RU" dirty="0" err="1"/>
              <a:t>Prime</a:t>
            </a:r>
            <a:r>
              <a:rPr lang="ru-RU" dirty="0"/>
              <a:t> </a:t>
            </a:r>
            <a:r>
              <a:rPr lang="ru-RU" dirty="0" smtClean="0"/>
              <a:t>или онлайн.</a:t>
            </a:r>
            <a:endParaRPr lang="en-US" sz="1200" dirty="0"/>
          </a:p>
          <a:p>
            <a:r>
              <a:rPr lang="ru-RU" dirty="0"/>
              <a:t>Обратите внимание, как настроены основные порты на схеме справа. Поскольку все </a:t>
            </a:r>
            <a:r>
              <a:rPr lang="ru-RU" dirty="0" smtClean="0"/>
              <a:t>датчики, </a:t>
            </a:r>
            <a:r>
              <a:rPr lang="ru-RU" dirty="0"/>
              <a:t>подключенные к </a:t>
            </a:r>
            <a:r>
              <a:rPr lang="ru-RU" dirty="0" err="1" smtClean="0"/>
              <a:t>Хабу</a:t>
            </a:r>
            <a:r>
              <a:rPr lang="ru-RU" dirty="0" smtClean="0"/>
              <a:t>, не </a:t>
            </a:r>
            <a:r>
              <a:rPr lang="ru-RU" dirty="0"/>
              <a:t>могут </a:t>
            </a:r>
            <a:r>
              <a:rPr lang="ru-RU" dirty="0" smtClean="0"/>
              <a:t>использоваться одновременно, </a:t>
            </a:r>
            <a:r>
              <a:rPr lang="ru-RU" dirty="0"/>
              <a:t>вам придется </a:t>
            </a:r>
            <a:r>
              <a:rPr lang="ru-RU" dirty="0" smtClean="0"/>
              <a:t>освободить порты</a:t>
            </a:r>
            <a:r>
              <a:rPr lang="ru-RU" dirty="0"/>
              <a:t>, чтобы вы могли добавить датчики расстояния и силы, используемые в наших </a:t>
            </a:r>
            <a:r>
              <a:rPr lang="ru-RU" dirty="0" smtClean="0"/>
              <a:t>уроках.</a:t>
            </a:r>
          </a:p>
          <a:p>
            <a:r>
              <a:rPr lang="ru-RU" dirty="0"/>
              <a:t>Датчики цвета на </a:t>
            </a:r>
            <a:r>
              <a:rPr lang="ru-RU" dirty="0" smtClean="0"/>
              <a:t>ППП </a:t>
            </a:r>
            <a:r>
              <a:rPr lang="ru-RU" dirty="0"/>
              <a:t>расположены не оптимально </a:t>
            </a:r>
            <a:r>
              <a:rPr lang="ru-RU" dirty="0" smtClean="0"/>
              <a:t>для </a:t>
            </a:r>
            <a:r>
              <a:rPr lang="ru-RU" dirty="0"/>
              <a:t>использования в цветовом </a:t>
            </a:r>
            <a:r>
              <a:rPr lang="ru-RU" dirty="0" smtClean="0"/>
              <a:t>режиме </a:t>
            </a:r>
            <a:r>
              <a:rPr lang="ru-RU" dirty="0"/>
              <a:t>(смотрите следующий слайд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372063-2ECC-40B7-BDDE-09490688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446862" cy="365125"/>
          </a:xfrm>
        </p:spPr>
        <p:txBody>
          <a:bodyPr/>
          <a:lstStyle/>
          <a:p>
            <a:r>
              <a:rPr lang="en-US" dirty="0"/>
              <a:t>Copyright © 2020 SPIKE Prime Lessons (primelessons.org) </a:t>
            </a:r>
            <a:r>
              <a:rPr lang="en-US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485AB1-BBA9-4704-B979-EA1B7589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EF7D49A-3B76-4F9B-8793-399AD696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47" y="1254796"/>
            <a:ext cx="3397684" cy="2566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7EB62A3-019A-4B98-85FF-B541D215CE17}"/>
              </a:ext>
            </a:extLst>
          </p:cNvPr>
          <p:cNvSpPr txBox="1"/>
          <p:nvPr/>
        </p:nvSpPr>
        <p:spPr>
          <a:xfrm>
            <a:off x="6167973" y="3618206"/>
            <a:ext cx="1850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ППП – настройки по умолчанию</a:t>
            </a:r>
            <a:endParaRPr lang="en-US" sz="11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Примечание: положение датчика цвета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4199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Чтобы использовать датчик цвета в цветовом режиме для поиска линии или следования </a:t>
            </a:r>
            <a:r>
              <a:rPr lang="ru-RU" dirty="0" smtClean="0"/>
              <a:t>по линии </a:t>
            </a:r>
            <a:r>
              <a:rPr lang="ru-RU" dirty="0"/>
              <a:t>с помощью </a:t>
            </a:r>
            <a:r>
              <a:rPr lang="ru-RU" dirty="0" smtClean="0"/>
              <a:t>ППП, </a:t>
            </a:r>
            <a:r>
              <a:rPr lang="ru-RU" dirty="0"/>
              <a:t>вам придется внести изменения в </a:t>
            </a:r>
            <a:r>
              <a:rPr lang="ru-RU" dirty="0" smtClean="0"/>
              <a:t>конструкцию.</a:t>
            </a:r>
          </a:p>
          <a:p>
            <a:r>
              <a:rPr lang="ru-RU" dirty="0"/>
              <a:t>Стандартное расположение датчика цвета слишком низкое в соответствии с основными характеристиками </a:t>
            </a:r>
            <a:r>
              <a:rPr lang="ru-RU" dirty="0" smtClean="0"/>
              <a:t>SPIKE </a:t>
            </a:r>
            <a:r>
              <a:rPr lang="en-US" dirty="0" smtClean="0"/>
              <a:t>Prime</a:t>
            </a:r>
            <a:r>
              <a:rPr lang="ru-RU" dirty="0" smtClean="0"/>
              <a:t>. Черный читается не правильно </a:t>
            </a:r>
            <a:r>
              <a:rPr lang="ru-RU" dirty="0"/>
              <a:t>в </a:t>
            </a:r>
            <a:r>
              <a:rPr lang="ru-RU" dirty="0" smtClean="0"/>
              <a:t>цветовом </a:t>
            </a:r>
            <a:r>
              <a:rPr lang="ru-RU" dirty="0"/>
              <a:t>режиме, </a:t>
            </a:r>
            <a:r>
              <a:rPr lang="ru-RU" dirty="0" smtClean="0"/>
              <a:t>при использовании изоленты </a:t>
            </a:r>
            <a:r>
              <a:rPr lang="ru-RU" dirty="0"/>
              <a:t>или </a:t>
            </a:r>
            <a:r>
              <a:rPr lang="ru-RU" dirty="0" smtClean="0"/>
              <a:t>контрольного мата </a:t>
            </a:r>
            <a:r>
              <a:rPr lang="ru-RU" dirty="0"/>
              <a:t>FIRST LEGO </a:t>
            </a:r>
            <a:r>
              <a:rPr lang="ru-RU" dirty="0" err="1"/>
              <a:t>League</a:t>
            </a:r>
            <a:r>
              <a:rPr lang="ru-RU" dirty="0" smtClean="0"/>
              <a:t>.</a:t>
            </a:r>
          </a:p>
          <a:p>
            <a:r>
              <a:rPr lang="ru-RU" i="1" dirty="0"/>
              <a:t>Датчик цвета на </a:t>
            </a:r>
            <a:r>
              <a:rPr lang="ru-RU" i="1" dirty="0" smtClean="0"/>
              <a:t>ППП установлен </a:t>
            </a:r>
            <a:r>
              <a:rPr lang="ru-RU" i="1" dirty="0"/>
              <a:t>на расстоянии около 8 мм от </a:t>
            </a:r>
            <a:r>
              <a:rPr lang="ru-RU" i="1" dirty="0" smtClean="0"/>
              <a:t>поверхности, </a:t>
            </a:r>
            <a:r>
              <a:rPr lang="ru-RU" i="1" dirty="0"/>
              <a:t>но оптимальное расстояние для установки датчика согласно спецификации составляет 16 мм</a:t>
            </a:r>
            <a:r>
              <a:rPr lang="en-US" i="1" dirty="0" smtClean="0"/>
              <a:t>.</a:t>
            </a:r>
            <a:endParaRPr lang="en-US" i="1" dirty="0"/>
          </a:p>
          <a:p>
            <a:r>
              <a:rPr lang="ru-RU" dirty="0"/>
              <a:t>Решение состоит в том, чтобы поднять датчик цвета. 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201201" y="3892888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603537" y="2655400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676690" y="2950901"/>
            <a:ext cx="209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16</a:t>
            </a:r>
            <a:r>
              <a:rPr lang="ru-RU" sz="1600" b="1" dirty="0" smtClean="0"/>
              <a:t> мм</a:t>
            </a:r>
            <a:endParaRPr lang="en-US" sz="1600" b="1" dirty="0"/>
          </a:p>
          <a:p>
            <a:pPr algn="ctr"/>
            <a:r>
              <a:rPr lang="en-US" sz="1600" b="1" dirty="0"/>
              <a:t>2M (2 </a:t>
            </a:r>
            <a:r>
              <a:rPr lang="ru-RU" sz="1600" b="1" dirty="0" smtClean="0"/>
              <a:t>Модуля </a:t>
            </a:r>
            <a:r>
              <a:rPr lang="en-US" sz="1600" b="1" dirty="0" smtClean="0"/>
              <a:t>LEGO)</a:t>
            </a:r>
            <a:endParaRPr lang="en-US" sz="1600" b="1" dirty="0"/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=""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97" y="1144764"/>
            <a:ext cx="2197339" cy="1648004"/>
          </a:xfrm>
          <a:prstGeom prst="rect">
            <a:avLst/>
          </a:pr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="" xmlns:a16="http://schemas.microsoft.com/office/drawing/2014/main" id="{0B10D116-5244-4CB5-BBD9-B9CEAED80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46" b="22594"/>
          <a:stretch/>
        </p:blipFill>
        <p:spPr>
          <a:xfrm>
            <a:off x="6023415" y="4438743"/>
            <a:ext cx="2876177" cy="13408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1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273</TotalTime>
  <Words>500</Words>
  <Application>Microsoft Office PowerPoint</Application>
  <PresentationFormat>Экран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СОЗДАНИЕ РОБОТА</vt:lpstr>
      <vt:lpstr>SPIKE PRIME РОБОТ</vt:lpstr>
      <vt:lpstr>Droid Bot IV</vt:lpstr>
      <vt:lpstr>Droid Bot IV: Руководство по монтажу</vt:lpstr>
      <vt:lpstr>Продвинутая приводная платформа (ППП)</vt:lpstr>
      <vt:lpstr>Примечание: положение датчика цвета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xupypr</cp:lastModifiedBy>
  <cp:revision>49</cp:revision>
  <dcterms:created xsi:type="dcterms:W3CDTF">2019-12-31T03:18:51Z</dcterms:created>
  <dcterms:modified xsi:type="dcterms:W3CDTF">2020-06-07T07:11:58Z</dcterms:modified>
</cp:coreProperties>
</file>