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415" r:id="rId3"/>
    <p:sldId id="417" r:id="rId4"/>
    <p:sldId id="418" r:id="rId5"/>
    <p:sldId id="420" r:id="rId6"/>
    <p:sldId id="419" r:id="rId7"/>
    <p:sldId id="42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3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7D85E9-A902-49AC-B81A-E1927CD9478F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69246F9B-D489-4626-97DF-03AE3CDC8E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37139BC9-039C-4B50-AAC0-8EE374DF8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D16607A-B49B-4340-9CB0-383DD3865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7547C26E-183C-4C66-B1E6-8C00410A6C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766340"/>
            <a:ext cx="5815852" cy="1504844"/>
          </a:xfrm>
        </p:spPr>
        <p:txBody>
          <a:bodyPr/>
          <a:lstStyle/>
          <a:p>
            <a:r>
              <a:rPr lang="ru-RU" b="1" dirty="0"/>
              <a:t>Финальные задачи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инструкции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9" y="1140006"/>
            <a:ext cx="5355098" cy="5082601"/>
          </a:xfrm>
        </p:spPr>
        <p:txBody>
          <a:bodyPr/>
          <a:lstStyle/>
          <a:p>
            <a:r>
              <a:rPr lang="ru-RU" dirty="0"/>
              <a:t>Цель этих задач в том, чтобы объединить все что мы изучили до сих пор: движение, повороты и использование датчиков.</a:t>
            </a:r>
          </a:p>
          <a:p>
            <a:r>
              <a:rPr lang="ru-RU" dirty="0"/>
              <a:t>Вы можете решить любую задачу используя цветную изоленту на доске. Вы можете также использовать большой лист белой бумаги на твердом полу.</a:t>
            </a:r>
          </a:p>
          <a:p>
            <a:r>
              <a:rPr lang="ru-RU" dirty="0"/>
              <a:t>Обратите внимание, что изолента не соответствуют цветам LEGO. Таким образом, Ваши датчики могут испытать затруднения при считывании этих цветов.</a:t>
            </a:r>
          </a:p>
          <a:p>
            <a:r>
              <a:rPr lang="ru-RU" dirty="0"/>
              <a:t>Вы можете также использовать старые маты </a:t>
            </a:r>
            <a:r>
              <a:rPr lang="en-US" dirty="0"/>
              <a:t>FIRST LEGO League </a:t>
            </a:r>
            <a:r>
              <a:rPr lang="ru-RU" dirty="0"/>
              <a:t>для практики.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27722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186" y="1312113"/>
            <a:ext cx="3408671" cy="22635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186" y="3880877"/>
            <a:ext cx="3478726" cy="22635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Задача 1</a:t>
            </a:r>
            <a:r>
              <a:rPr lang="en-US" b="1" dirty="0"/>
              <a:t>: </a:t>
            </a:r>
            <a:r>
              <a:rPr lang="ru-RU" b="1" dirty="0"/>
              <a:t>движение прямо и повороты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20688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3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ДОМ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20405" y="1562995"/>
            <a:ext cx="28677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u-RU" dirty="0"/>
              <a:t>Выезжайте с Базы. 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Поверните налево в проход.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Поверните направо.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Поверните направо и заезжайте в Дом.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068907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11974" y="4068907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2</a:t>
            </a:r>
            <a:r>
              <a:rPr lang="en-US" b="1" dirty="0"/>
              <a:t>: </a:t>
            </a:r>
            <a:r>
              <a:rPr lang="ru-RU" b="1" dirty="0"/>
              <a:t>использование датчиков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67580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Северная стена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Дом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8071" y="5926566"/>
            <a:ext cx="3092769" cy="2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Нельзя касаться этой стены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u-RU" dirty="0"/>
              <a:t>Выезжайте с Базы. 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Подъезжайте к Северной стене и </a:t>
            </a:r>
            <a:r>
              <a:rPr lang="ru-RU" dirty="0">
                <a:solidFill>
                  <a:srgbClr val="FF0000"/>
                </a:solidFill>
              </a:rPr>
              <a:t>коснитесь ее.</a:t>
            </a:r>
          </a:p>
          <a:p>
            <a:pPr marL="342900" indent="-342900">
              <a:buAutoNum type="arabicParenR"/>
            </a:pPr>
            <a:r>
              <a:rPr lang="ru-RU" dirty="0"/>
              <a:t>Развернитесь и проезжайте через проход.</a:t>
            </a:r>
          </a:p>
          <a:p>
            <a:pPr marL="342900" indent="-342900">
              <a:buAutoNum type="arabicParenR"/>
            </a:pPr>
            <a:r>
              <a:rPr lang="ru-RU" dirty="0"/>
              <a:t>Проезжайте </a:t>
            </a:r>
            <a:r>
              <a:rPr lang="ru-RU" dirty="0">
                <a:solidFill>
                  <a:srgbClr val="FF0000"/>
                </a:solidFill>
              </a:rPr>
              <a:t>«не касаясь стены» </a:t>
            </a:r>
            <a:r>
              <a:rPr lang="ru-RU" dirty="0"/>
              <a:t>(используйте незакрепленные элементы, которые падают при прикосновении с ними),</a:t>
            </a:r>
          </a:p>
          <a:p>
            <a:pPr marL="342900" indent="-342900">
              <a:buAutoNum type="arabicParenR"/>
            </a:pPr>
            <a:r>
              <a:rPr lang="ru-RU" dirty="0"/>
              <a:t>Повернитесь и проезжайте вдоль Западной стену.</a:t>
            </a:r>
          </a:p>
          <a:p>
            <a:pPr marL="342900" indent="-342900">
              <a:buAutoNum type="arabicParenR"/>
            </a:pPr>
            <a:r>
              <a:rPr lang="ru-RU" dirty="0"/>
              <a:t>Поверните и заезжайте в Дом.</a:t>
            </a:r>
            <a:endParaRPr lang="en-US" dirty="0"/>
          </a:p>
          <a:p>
            <a:endParaRPr lang="en-US" dirty="0"/>
          </a:p>
          <a:p>
            <a:pPr algn="ctr"/>
            <a:r>
              <a:rPr lang="ru-RU" b="1" dirty="0"/>
              <a:t>Используете 2-3 датчика.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6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3</a:t>
            </a:r>
            <a:r>
              <a:rPr lang="en-US" b="1" dirty="0"/>
              <a:t>: </a:t>
            </a:r>
            <a:r>
              <a:rPr lang="ru-RU" b="1" dirty="0"/>
              <a:t>Пункт погрузки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7578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Северная стена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Дом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u-RU" dirty="0"/>
              <a:t>Выезжайте с Базы. 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Подъезжайте к Северной стене и </a:t>
            </a:r>
            <a:r>
              <a:rPr lang="ru-RU" dirty="0">
                <a:solidFill>
                  <a:srgbClr val="FF0000"/>
                </a:solidFill>
              </a:rPr>
              <a:t>коснитесь ее.</a:t>
            </a:r>
          </a:p>
          <a:p>
            <a:pPr marL="342900" indent="-342900">
              <a:buAutoNum type="arabicParenR"/>
            </a:pPr>
            <a:r>
              <a:rPr lang="ru-RU" dirty="0"/>
              <a:t>Развернитесь и проезжайте через проход.</a:t>
            </a:r>
          </a:p>
          <a:p>
            <a:pPr marL="342900" indent="-342900">
              <a:buAutoNum type="arabicParenR"/>
            </a:pPr>
            <a:r>
              <a:rPr lang="ru-RU" dirty="0"/>
              <a:t>Захватите/Возьмите кубок по пути.</a:t>
            </a:r>
          </a:p>
          <a:p>
            <a:pPr marL="342900" indent="-342900">
              <a:buAutoNum type="arabicParenR"/>
            </a:pPr>
            <a:r>
              <a:rPr lang="ru-RU" dirty="0"/>
              <a:t>Повернитесь и проезжайте вдоль Западной стену.</a:t>
            </a:r>
          </a:p>
          <a:p>
            <a:pPr marL="342900" indent="-342900">
              <a:buAutoNum type="arabicParenR"/>
            </a:pPr>
            <a:r>
              <a:rPr lang="ru-RU" dirty="0"/>
              <a:t>Поверните и заезжайте в Дом.</a:t>
            </a:r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2D9728F-EB7D-4BB4-83F0-D82A1EAABA67}"/>
              </a:ext>
            </a:extLst>
          </p:cNvPr>
          <p:cNvSpPr/>
          <p:nvPr/>
        </p:nvSpPr>
        <p:spPr>
          <a:xfrm>
            <a:off x="2340421" y="3347453"/>
            <a:ext cx="308630" cy="30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Остановка на линии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6566494" cy="5082601"/>
          </a:xfrm>
        </p:spPr>
        <p:txBody>
          <a:bodyPr/>
          <a:lstStyle/>
          <a:p>
            <a:r>
              <a:rPr lang="ru-RU" dirty="0"/>
              <a:t>Запрограммируйте робота, чтобы он двигался прямо и остановился у 3-й линии.</a:t>
            </a:r>
          </a:p>
          <a:p>
            <a:r>
              <a:rPr lang="ru-RU" dirty="0"/>
              <a:t>Двигайтесь до черной линии.</a:t>
            </a:r>
          </a:p>
          <a:p>
            <a:r>
              <a:rPr lang="ru-RU" dirty="0"/>
              <a:t>Повторите это действие три раза.</a:t>
            </a:r>
          </a:p>
          <a:p>
            <a:pPr marL="306000" lvl="1"/>
            <a:r>
              <a:rPr lang="ru-RU" sz="1800" dirty="0"/>
              <a:t>Используйте предыдущие уроки для того, чтобы решить эту задачу. 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34756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6650" y="13723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6650" y="217383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6650" y="2962022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6650" y="376378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31226" y="2245457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65C6A-CEB1-4821-8940-79026D2704D9}"/>
              </a:ext>
            </a:extLst>
          </p:cNvPr>
          <p:cNvGrpSpPr/>
          <p:nvPr/>
        </p:nvGrpSpPr>
        <p:grpSpPr>
          <a:xfrm>
            <a:off x="7510892" y="4845637"/>
            <a:ext cx="660559" cy="790597"/>
            <a:chOff x="6310708" y="2223671"/>
            <a:chExt cx="809489" cy="898563"/>
          </a:xfrm>
        </p:grpSpPr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024955E6-DE0E-42D3-8CA8-7AE67E0C4B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le 49">
              <a:extLst>
                <a:ext uri="{FF2B5EF4-FFF2-40B4-BE49-F238E27FC236}">
                  <a16:creationId xmlns:a16="http://schemas.microsoft.com/office/drawing/2014/main" id="{6267A0F2-1B5D-47BF-A555-EFEA8AA0BB5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58">
              <a:extLst>
                <a:ext uri="{FF2B5EF4-FFF2-40B4-BE49-F238E27FC236}">
                  <a16:creationId xmlns:a16="http://schemas.microsoft.com/office/drawing/2014/main" id="{B75F900C-68AB-4EF4-A2E0-CE8CB856DD14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EA8E6B-C11F-43A5-BD48-7A998891A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85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122</TotalTime>
  <Words>425</Words>
  <Application>Microsoft Macintosh PowerPoint</Application>
  <PresentationFormat>On-screen Show (4:3)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Финальные задачи </vt:lpstr>
      <vt:lpstr>инструкции</vt:lpstr>
      <vt:lpstr>Задача 1: движение прямо и повороты</vt:lpstr>
      <vt:lpstr>Задача 2: использование датчиков</vt:lpstr>
      <vt:lpstr>Задача 3: Пункт погрузки</vt:lpstr>
      <vt:lpstr>Остановка на линии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32</cp:revision>
  <dcterms:created xsi:type="dcterms:W3CDTF">2019-12-31T03:18:51Z</dcterms:created>
  <dcterms:modified xsi:type="dcterms:W3CDTF">2020-06-14T12:13:18Z</dcterms:modified>
</cp:coreProperties>
</file>