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36764"/>
            <a:ext cx="5815852" cy="1504844"/>
          </a:xfrm>
        </p:spPr>
        <p:txBody>
          <a:bodyPr/>
          <a:lstStyle/>
          <a:p>
            <a:r>
              <a:rPr lang="ru-RU" b="1" dirty="0"/>
              <a:t>ДАТЧИК ЦВЕТА</a:t>
            </a:r>
            <a:br>
              <a:rPr lang="ru-RU" b="1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цвета.</a:t>
            </a:r>
          </a:p>
          <a:p>
            <a:r>
              <a:rPr lang="ru-RU" dirty="0"/>
              <a:t>Узнаем, как использовать блок «ждать до».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6181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2349923" y="2636952"/>
            <a:ext cx="3432311" cy="3190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ЦВЕТА?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206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способен обнаруживать цвет, улавливать отраженный свет, измерять уровень освещенности. Его также можно использовать в качестве источника света.</a:t>
            </a:r>
            <a:endParaRPr lang="en-US" dirty="0"/>
          </a:p>
          <a:p>
            <a:r>
              <a:rPr lang="ru-RU" dirty="0"/>
              <a:t>В отличие от EV3, отражающая способность имеет белый цвет, а не красный.</a:t>
            </a:r>
          </a:p>
          <a:p>
            <a:r>
              <a:rPr lang="ru-RU" dirty="0"/>
              <a:t>Датчик может обнаружить 8 цветов и отсутствие цвета.</a:t>
            </a:r>
          </a:p>
          <a:p>
            <a:r>
              <a:rPr lang="ru-RU" dirty="0"/>
              <a:t>Оптимальное расстояние считывания в соответствии со спецификациями: 16 мм (в зависимости от размера объекта, цвета и поверхности).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092792" y="1323446"/>
            <a:ext cx="2252137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u="sng" dirty="0">
                <a:solidFill>
                  <a:schemeClr val="tx1"/>
                </a:solidFill>
              </a:rPr>
              <a:t>Обнаруживаемые цвета:</a:t>
            </a:r>
          </a:p>
          <a:p>
            <a:r>
              <a:rPr lang="ru-RU" sz="1400" dirty="0">
                <a:solidFill>
                  <a:schemeClr val="tx1"/>
                </a:solidFill>
              </a:rPr>
              <a:t>Черный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Фиолетовый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Синий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Голубой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Зеленый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Желтый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Красный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Белый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Нет цвета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5883096" y="3681306"/>
            <a:ext cx="2353276" cy="23269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ПРИМЕЧАНИЕ: ППП и ДАТЧИК цвета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842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ru-RU" i="1" dirty="0"/>
              <a:t>Датчик цвета на ППП установлен на расстоянии около 8 мм от поверхности, но оптимальное расстояние для установки датчика в соответствии со спецификациями составляет 16 мм.</a:t>
            </a:r>
          </a:p>
          <a:p>
            <a:r>
              <a:rPr lang="ru-RU" dirty="0"/>
              <a:t>При таком использовании робота, черный цвет неправильно читается в цветовом режиме, при использовании изоленты или контрольного мата FIRST LEGO </a:t>
            </a:r>
            <a:r>
              <a:rPr lang="ru-RU" dirty="0" err="1"/>
              <a:t>League</a:t>
            </a:r>
            <a:r>
              <a:rPr lang="ru-RU" dirty="0"/>
              <a:t>.</a:t>
            </a:r>
          </a:p>
          <a:p>
            <a:r>
              <a:rPr lang="ru-RU" dirty="0"/>
              <a:t>Смотрите следующий слайд для модификации. Инструкции по сборке также представлены отдельным файлом.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r>
              <a:rPr lang="ru-RU" sz="1600" dirty="0"/>
              <a:t> </a:t>
            </a:r>
            <a:r>
              <a:rPr lang="en-US" sz="1600" dirty="0"/>
              <a:t>mm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1" y="65081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Модификации для ППП</a:t>
            </a:r>
            <a:endParaRPr lang="en-US" b="1" dirty="0"/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1009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Инструкции по сборке для изменения переднего бампера ППП, чтобы датчики цвета были подняты на один модуль LEGO.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ЦВЕТА?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u-RU" dirty="0"/>
              <a:t>Два режима, в которых мы можем запрограммировать датчик цвета: Цветовой режим и Режим отраженного света.</a:t>
            </a:r>
          </a:p>
          <a:p>
            <a:r>
              <a:rPr lang="ru-RU" dirty="0"/>
              <a:t>В этом уроке рассмотрим цветовой режим.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4441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19" y="2428871"/>
            <a:ext cx="3500242" cy="34681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44" y="2428871"/>
            <a:ext cx="3521760" cy="26621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Запрограммируем робота, чтобы он двигался, пока датчик цвета не увидит черный цвет.</a:t>
            </a:r>
          </a:p>
          <a:p>
            <a:r>
              <a:rPr lang="ru-RU" dirty="0"/>
              <a:t>Мы будем использовать блок ожидания и логический блок датчика цвета.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Основные шаги:</a:t>
            </a:r>
            <a:endParaRPr lang="en-US" b="1" dirty="0"/>
          </a:p>
          <a:p>
            <a:pPr lvl="1"/>
            <a:r>
              <a:rPr lang="ru-RU" dirty="0"/>
              <a:t>Установим </a:t>
            </a:r>
            <a:r>
              <a:rPr lang="ru-RU" b="1"/>
              <a:t>движение моторов </a:t>
            </a:r>
            <a:r>
              <a:rPr lang="ru-RU"/>
              <a:t>для </a:t>
            </a:r>
            <a:r>
              <a:rPr lang="ru-RU" dirty="0"/>
              <a:t>робота.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блок ожидания, чтобы определить, когда датчик цвета видит черный цвет.</a:t>
            </a:r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6318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1" y="2405798"/>
            <a:ext cx="4130503" cy="8728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5472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Настройка робота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2072166"/>
            <a:ext cx="4452113" cy="3001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5169568" y="2817241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робота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5175909" y="3365163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Начало движения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175909" y="3899325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Ждать, пока датчик цвета увидит черный цвет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03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501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ДАТЧИК ЦВЕТА </vt:lpstr>
      <vt:lpstr>ЦЕЛЬ УРОКА</vt:lpstr>
      <vt:lpstr>Что такое датчик ЦВЕТА?</vt:lpstr>
      <vt:lpstr>ПРИМЕЧАНИЕ: ППП и ДАТЧИК цвета</vt:lpstr>
      <vt:lpstr>Модификации для ППП</vt:lpstr>
      <vt:lpstr>Как МЫ программируем с помощью датчика ЦВЕТА?</vt:lpstr>
      <vt:lpstr>Задача 1</vt:lpstr>
      <vt:lpstr>Задача 1: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154</cp:revision>
  <dcterms:created xsi:type="dcterms:W3CDTF">2016-07-04T02:35:12Z</dcterms:created>
  <dcterms:modified xsi:type="dcterms:W3CDTF">2020-06-11T12:22:20Z</dcterms:modified>
</cp:coreProperties>
</file>