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8"/>
  </p:notesMasterIdLst>
  <p:handoutMasterIdLst>
    <p:handoutMasterId r:id="rId9"/>
  </p:handoutMasterIdLst>
  <p:sldIdLst>
    <p:sldId id="275" r:id="rId2"/>
    <p:sldId id="257" r:id="rId3"/>
    <p:sldId id="276" r:id="rId4"/>
    <p:sldId id="277" r:id="rId5"/>
    <p:sldId id="278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244"/>
    <p:restoredTop sz="94613"/>
  </p:normalViewPr>
  <p:slideViewPr>
    <p:cSldViewPr snapToGrid="0" snapToObjects="1">
      <p:cViewPr varScale="1">
        <p:scale>
          <a:sx n="63" d="100"/>
          <a:sy n="63" d="100"/>
        </p:scale>
        <p:origin x="184" y="15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</a:t>
            </a:r>
            <a:r>
              <a:rPr lang="ru-RU" sz="3200" b="1" baseline="0" dirty="0"/>
              <a:t>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6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50884"/>
            <a:ext cx="5815852" cy="1504844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Комментирование кода</a:t>
            </a:r>
            <a:br>
              <a:rPr lang="ru-RU" b="1" dirty="0"/>
            </a:br>
            <a:endParaRPr lang="en-US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как комментировать код.</a:t>
            </a:r>
          </a:p>
          <a:p>
            <a:r>
              <a:rPr lang="ru-RU" dirty="0"/>
              <a:t>Узнаем важность комментирования кода.</a:t>
            </a:r>
          </a:p>
          <a:p>
            <a:r>
              <a:rPr lang="ru-RU" dirty="0"/>
              <a:t>Узнаем, как делать полезные комментарии.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757868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C188-0189-4088-9777-3E94EAF7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Важность комментариев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B323-521F-47E4-95DD-28A8676B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Комментарии в коде помогают автору помнить чего он пытался достигнуть. </a:t>
            </a:r>
          </a:p>
          <a:p>
            <a:r>
              <a:rPr lang="ru-RU" dirty="0"/>
              <a:t>Вы можете использовать комментарии для записей целей или псевдокода. </a:t>
            </a:r>
          </a:p>
          <a:p>
            <a:r>
              <a:rPr lang="ru-RU" dirty="0"/>
              <a:t>Это облегчает отладку.</a:t>
            </a:r>
          </a:p>
          <a:p>
            <a:r>
              <a:rPr lang="ru-RU" dirty="0"/>
              <a:t>Вы можете использовать их чтобы делать заметки.</a:t>
            </a:r>
          </a:p>
          <a:p>
            <a:r>
              <a:rPr lang="ru-RU" dirty="0"/>
              <a:t>Также важно, что комментарии помогают другому человеку понять суть программы. </a:t>
            </a:r>
          </a:p>
          <a:p>
            <a:r>
              <a:rPr lang="ru-RU" dirty="0"/>
              <a:t>Выработайте привычку добавления комментариев к Вашему коду.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AA240-7F92-4B96-A06C-3978A16B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74614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F7C3A-8F2B-4421-93EA-3685E905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1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090" y="1945698"/>
            <a:ext cx="2802230" cy="159727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96228F-CECE-409E-8133-D0623731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Добавление комментариев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B98F-9CFD-4797-B433-B4DF2DC1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05290"/>
            <a:ext cx="4691232" cy="2441394"/>
          </a:xfrm>
        </p:spPr>
        <p:txBody>
          <a:bodyPr/>
          <a:lstStyle/>
          <a:p>
            <a:r>
              <a:rPr lang="ru-RU" dirty="0"/>
              <a:t>Щелкните правой кнопкой мыши по любому блоку, чтобы добавить Комментарий.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3140A-27A8-4568-99A5-646F4F7D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823030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0F1FD-AF1C-4564-8E11-1F9C414C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F7A4F6-A95C-4EF3-83C8-6917AA713680}"/>
              </a:ext>
            </a:extLst>
          </p:cNvPr>
          <p:cNvSpPr txBox="1">
            <a:spLocks/>
          </p:cNvSpPr>
          <p:nvPr/>
        </p:nvSpPr>
        <p:spPr>
          <a:xfrm>
            <a:off x="137160" y="3641010"/>
            <a:ext cx="4142592" cy="7050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Добавьте свои комментарии, измените размеры и переместите блок как Вам необходимо.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E4DAC1-4923-48B9-9EC1-25B4F1FDDF27}"/>
              </a:ext>
            </a:extLst>
          </p:cNvPr>
          <p:cNvSpPr txBox="1">
            <a:spLocks/>
          </p:cNvSpPr>
          <p:nvPr/>
        </p:nvSpPr>
        <p:spPr>
          <a:xfrm>
            <a:off x="4846320" y="1140007"/>
            <a:ext cx="4142592" cy="1104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 можете также щелкнуть правой кнопкой мыши где угодно на области программирования, чтобы создать блок Комментариев.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917" y="2338762"/>
            <a:ext cx="3840207" cy="3256774"/>
          </a:xfrm>
          <a:prstGeom prst="rect">
            <a:avLst/>
          </a:prstGeom>
          <a:ln w="25400">
            <a:solidFill>
              <a:srgbClr val="FFD500"/>
            </a:solidFill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56" y="4515819"/>
            <a:ext cx="4567238" cy="1077814"/>
          </a:xfrm>
          <a:prstGeom prst="rect">
            <a:avLst/>
          </a:prstGeom>
          <a:ln w="25400">
            <a:solidFill>
              <a:srgbClr val="FFD500"/>
            </a:solidFill>
          </a:ln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5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1B18-D0C3-44A9-82DC-9A3295ED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Полезные комментарии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329B-13BD-4934-84C3-9EF3EF81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3849021" cy="5082601"/>
          </a:xfrm>
        </p:spPr>
        <p:txBody>
          <a:bodyPr>
            <a:normAutofit/>
          </a:bodyPr>
          <a:lstStyle/>
          <a:p>
            <a:r>
              <a:rPr lang="ru-RU" dirty="0"/>
              <a:t>Ведите учет комментариев, комментарии не должны повторять содержание блока.</a:t>
            </a:r>
            <a:r>
              <a:rPr lang="en-US" dirty="0"/>
              <a:t> </a:t>
            </a:r>
          </a:p>
          <a:p>
            <a:r>
              <a:rPr lang="ru-RU" dirty="0"/>
              <a:t>Комментарии могут использоваться, чтобы подводить итог написанного Вами кода / псевдокода.</a:t>
            </a:r>
          </a:p>
          <a:p>
            <a:r>
              <a:rPr lang="ru-RU" dirty="0"/>
              <a:t>Комментарии могут быть использоваться для записи результатов испытаний.</a:t>
            </a:r>
            <a:endParaRPr lang="en-US" dirty="0"/>
          </a:p>
          <a:p>
            <a:r>
              <a:rPr lang="ru-RU" dirty="0"/>
              <a:t>Примечание: В уроках не используются  блоки комментариев потому, что это делает восприятие тяжелее. Вместо этого используются текстовые вставки в </a:t>
            </a:r>
            <a:r>
              <a:rPr lang="ru-RU" dirty="0" err="1"/>
              <a:t>PowerPoint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A3E5A-309E-452C-B754-3213F329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97740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E00A7-1921-42F5-8C96-E084BCA7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460" y="1444806"/>
            <a:ext cx="5038524" cy="449067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9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586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Words>326</Words>
  <Application>Microsoft Macintosh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Комментирование кода </vt:lpstr>
      <vt:lpstr>ЦЕЛЬ УРОКА</vt:lpstr>
      <vt:lpstr>Важность комментариев</vt:lpstr>
      <vt:lpstr>Добавление комментариев</vt:lpstr>
      <vt:lpstr>Полезные комментарии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125</cp:revision>
  <dcterms:created xsi:type="dcterms:W3CDTF">2016-07-04T02:35:12Z</dcterms:created>
  <dcterms:modified xsi:type="dcterms:W3CDTF">2020-06-11T12:24:08Z</dcterms:modified>
</cp:coreProperties>
</file>