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6" r:id="rId4"/>
    <p:sldId id="376" r:id="rId5"/>
    <p:sldId id="377" r:id="rId6"/>
    <p:sldId id="378" r:id="rId7"/>
    <p:sldId id="379" r:id="rId8"/>
    <p:sldId id="382" r:id="rId9"/>
    <p:sldId id="3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E9"/>
    <a:srgbClr val="FFD500"/>
    <a:srgbClr val="0EAE9F"/>
    <a:srgbClr val="13B09B"/>
    <a:srgbClr val="0290F8"/>
    <a:srgbClr val="FE59D0"/>
    <a:srgbClr val="F55455"/>
    <a:srgbClr val="FF9732"/>
    <a:srgbClr val="02B64E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 ПО </a:t>
            </a:r>
            <a:r>
              <a:rPr lang="en-US" sz="3200" b="1" dirty="0" smtClean="0"/>
              <a:t>SPIKE PRIME</a:t>
            </a:r>
            <a:endParaRPr lang="en-US" sz="3200" b="1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xmlns="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xmlns="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xmlns="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xmlns="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xmlns="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682542"/>
            <a:ext cx="5815852" cy="1504844"/>
          </a:xfrm>
        </p:spPr>
        <p:txBody>
          <a:bodyPr/>
          <a:lstStyle/>
          <a:p>
            <a:r>
              <a:rPr lang="ru-RU" b="1" dirty="0" smtClean="0"/>
              <a:t>МЕТОДЫ ОТЛАДКИ</a:t>
            </a:r>
            <a:r>
              <a:rPr lang="ru-RU" b="1" dirty="0"/>
              <a:t/>
            </a:r>
            <a:br>
              <a:rPr lang="ru-RU" b="1" dirty="0"/>
            </a:b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 smtClean="0"/>
              <a:t>Узнаем важность отладки.</a:t>
            </a:r>
          </a:p>
          <a:p>
            <a:r>
              <a:rPr lang="ru-RU" dirty="0" smtClean="0"/>
              <a:t>Узнаем некоторые </a:t>
            </a:r>
            <a:r>
              <a:rPr lang="ru-RU" dirty="0"/>
              <a:t>методы для отладки </a:t>
            </a:r>
            <a:r>
              <a:rPr lang="ru-RU" dirty="0" smtClean="0"/>
              <a:t>кода.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754876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отладка?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Отладка - </a:t>
            </a:r>
            <a:r>
              <a:rPr lang="ru-RU" sz="2000" dirty="0" smtClean="0"/>
              <a:t>полезный способ определить, где и что </a:t>
            </a:r>
            <a:r>
              <a:rPr lang="ru-RU" sz="2000" dirty="0"/>
              <a:t>в Вашей программе </a:t>
            </a:r>
            <a:r>
              <a:rPr lang="ru-RU" sz="2000" dirty="0" smtClean="0"/>
              <a:t>работает неправильно.</a:t>
            </a:r>
          </a:p>
          <a:p>
            <a:r>
              <a:rPr lang="ru-RU" sz="2000" dirty="0"/>
              <a:t>Как только Ваш </a:t>
            </a:r>
            <a:r>
              <a:rPr lang="ru-RU" sz="2000" dirty="0" smtClean="0"/>
              <a:t>код </a:t>
            </a:r>
            <a:r>
              <a:rPr lang="ru-RU" sz="2000" dirty="0" smtClean="0"/>
              <a:t>становится </a:t>
            </a:r>
            <a:r>
              <a:rPr lang="ru-RU" sz="2000" dirty="0"/>
              <a:t>длинным или сложным (например, </a:t>
            </a:r>
            <a:r>
              <a:rPr lang="ru-RU" sz="2000" dirty="0" smtClean="0"/>
              <a:t>использование датчиков), становится трудно найти ошибки в программе.</a:t>
            </a:r>
            <a:endParaRPr lang="ru-RU" sz="2000" dirty="0"/>
          </a:p>
          <a:p>
            <a:r>
              <a:rPr lang="ru-RU" sz="2000" dirty="0"/>
              <a:t>Следующие слайды показывают Вам некоторые способы </a:t>
            </a:r>
            <a:r>
              <a:rPr lang="ru-RU" sz="2000" dirty="0" smtClean="0"/>
              <a:t>узнать</a:t>
            </a:r>
            <a:r>
              <a:rPr lang="ru-RU" sz="2000" dirty="0"/>
              <a:t>, </a:t>
            </a:r>
            <a:r>
              <a:rPr lang="ru-RU" sz="2000" dirty="0" smtClean="0"/>
              <a:t>что происходит в Вашей программе.</a:t>
            </a:r>
          </a:p>
          <a:p>
            <a:r>
              <a:rPr lang="ru-RU" sz="2000" dirty="0" smtClean="0"/>
              <a:t>Эти методы ОЧЕНЬ </a:t>
            </a:r>
            <a:r>
              <a:rPr lang="ru-RU" sz="2000" dirty="0"/>
              <a:t>ПОЛЕЗНЫ для любого программиста.</a:t>
            </a:r>
            <a:endParaRPr lang="en-US" sz="2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7819219" cy="365125"/>
          </a:xfrm>
        </p:spPr>
        <p:txBody>
          <a:bodyPr/>
          <a:lstStyle/>
          <a:p>
            <a:r>
              <a:rPr lang="en-US" dirty="0" smtClean="0"/>
              <a:t>Copyright © 2020 SPIKE Prime Lessons (primelessons.org) CC-BY-NC-SA. 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175260" y="4234015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0000"/>
                </a:solidFill>
              </a:rPr>
              <a:t>Поиск ошибки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062980" y="4222572"/>
            <a:ext cx="1327124" cy="1029773"/>
          </a:xfrm>
          <a:prstGeom prst="flowChartProcess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 проблемы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5670480" y="4226228"/>
            <a:ext cx="1327124" cy="1029773"/>
          </a:xfrm>
          <a:prstGeom prst="flowChartProcess">
            <a:avLst/>
          </a:prstGeom>
          <a:solidFill>
            <a:srgbClr val="1BCF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Повторный тест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3776016" y="4234015"/>
            <a:ext cx="1508552" cy="1029773"/>
          </a:xfrm>
          <a:prstGeom prst="flowChart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Исправление ошибки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608281" y="2538026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605350" y="4737459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390104" y="4737459"/>
            <a:ext cx="385912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284568" y="4741115"/>
            <a:ext cx="385912" cy="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6997604" y="4741115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465864" y="4474296"/>
            <a:ext cx="1221297" cy="537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УРА!!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7B3C7A5-E9FE-49F7-80E1-00459B4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Ждать НАЖАТИЯ КНОПКИ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58728"/>
            <a:ext cx="8746864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/>
              <a:t>Поместите </a:t>
            </a:r>
            <a:r>
              <a:rPr lang="ru-RU" sz="2000" dirty="0" smtClean="0"/>
              <a:t>Блок «Ждать До» нажатия кнопки в </a:t>
            </a:r>
            <a:r>
              <a:rPr lang="ru-RU" sz="2000" dirty="0"/>
              <a:t>свою </a:t>
            </a:r>
            <a:r>
              <a:rPr lang="ru-RU" sz="2000" dirty="0" smtClean="0"/>
              <a:t>программу.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Поместите </a:t>
            </a:r>
            <a:r>
              <a:rPr lang="ru-RU" sz="2000" dirty="0" smtClean="0"/>
              <a:t>блоки ожидания нажатия кнопки перед </a:t>
            </a:r>
            <a:r>
              <a:rPr lang="ru-RU" sz="2000" dirty="0"/>
              <a:t>каждый </a:t>
            </a:r>
            <a:r>
              <a:rPr lang="ru-RU" sz="2000" dirty="0" smtClean="0"/>
              <a:t>блоком </a:t>
            </a:r>
            <a:r>
              <a:rPr lang="ru-RU" sz="2000" dirty="0"/>
              <a:t>или </a:t>
            </a:r>
            <a:r>
              <a:rPr lang="ru-RU" sz="2000" dirty="0" smtClean="0"/>
              <a:t>близко </a:t>
            </a:r>
            <a:r>
              <a:rPr lang="ru-RU" sz="2000" dirty="0"/>
              <a:t>к </a:t>
            </a:r>
            <a:r>
              <a:rPr lang="ru-RU" sz="2000" dirty="0" smtClean="0"/>
              <a:t>тому месту, </a:t>
            </a:r>
            <a:r>
              <a:rPr lang="ru-RU" sz="2000" dirty="0"/>
              <a:t>где робот </a:t>
            </a:r>
            <a:r>
              <a:rPr lang="ru-RU" sz="2000" dirty="0" smtClean="0"/>
              <a:t>работает неправильно.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Это может помочь Вам точно определить, какой блок заставляет </a:t>
            </a:r>
            <a:r>
              <a:rPr lang="ru-RU" sz="2000" dirty="0" smtClean="0"/>
              <a:t>робота работать неправильно.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 smtClean="0"/>
              <a:t>Робот остановится и будет ждать нажатия кнопки.</a:t>
            </a:r>
            <a:endParaRPr lang="en-US" sz="20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88326"/>
            <a:ext cx="730406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29D6D3-77E7-4DA4-8641-F39234BD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843" y="4124154"/>
            <a:ext cx="5524500" cy="10763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8" y="1154537"/>
            <a:ext cx="8238034" cy="3632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67217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Визуальные оповещения: Цвет центральной кнопки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536" y="2434389"/>
            <a:ext cx="4206963" cy="274231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ru-RU" dirty="0"/>
              <a:t>Поместите эти блоки в </a:t>
            </a:r>
            <a:r>
              <a:rPr lang="ru-RU" dirty="0" smtClean="0"/>
              <a:t>критически важных местах Вашей программы.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Вы увидите на каком этапе могла бы быть ошибка.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757452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4581B6-C960-48BC-AC95-F06D6EC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ЗВУКОВОЕ оповещение: блоки звуков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724515" cy="365125"/>
          </a:xfrm>
        </p:spPr>
        <p:txBody>
          <a:bodyPr/>
          <a:lstStyle/>
          <a:p>
            <a:r>
              <a:rPr lang="en-US" dirty="0"/>
              <a:t>Copyright © 2020 SPIKE Prime Lessons (primelessons.org) </a:t>
            </a:r>
            <a:r>
              <a:rPr lang="en-US" dirty="0" smtClean="0"/>
              <a:t>CC-BY-NC-SA) 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" y="1454028"/>
            <a:ext cx="85922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/>
              <a:t>Вы можете вставить различные </a:t>
            </a:r>
            <a:r>
              <a:rPr lang="ru-RU" sz="2000" dirty="0" smtClean="0"/>
              <a:t>Блоки Звуков. После запуска программы Вы услышите звуковые сигналы.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Эти звуки могут помочь Вам </a:t>
            </a:r>
            <a:r>
              <a:rPr lang="ru-RU" sz="2000" dirty="0" smtClean="0"/>
              <a:t>определить, где и что в </a:t>
            </a:r>
            <a:r>
              <a:rPr lang="ru-RU" sz="2000" dirty="0"/>
              <a:t>программе </a:t>
            </a:r>
            <a:r>
              <a:rPr lang="ru-RU" sz="2000" dirty="0" smtClean="0"/>
              <a:t>работает неправильно. 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6AB7BD-4792-4512-B9B2-12BF28A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67" y="3704188"/>
            <a:ext cx="4853357" cy="10963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4" y="3015857"/>
            <a:ext cx="4276422" cy="2754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Световые сигналы</a:t>
            </a:r>
            <a:r>
              <a:rPr lang="en-US" b="1" dirty="0" smtClean="0"/>
              <a:t>: </a:t>
            </a:r>
            <a:r>
              <a:rPr lang="ru-RU" b="1" dirty="0" smtClean="0"/>
              <a:t>Блоки подсветки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53133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6793" y="3016770"/>
            <a:ext cx="5065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 smtClean="0"/>
              <a:t>Заменив «</a:t>
            </a:r>
            <a:r>
              <a:rPr lang="ru-RU" sz="2000" dirty="0"/>
              <a:t>1» </a:t>
            </a:r>
            <a:r>
              <a:rPr lang="ru-RU" sz="2000" dirty="0" smtClean="0"/>
              <a:t>Вы может вывести на дисплей данные: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ru-RU" sz="2000" dirty="0" smtClean="0"/>
              <a:t>Блок Моторов позволит </a:t>
            </a:r>
            <a:r>
              <a:rPr lang="ru-RU" sz="2000" dirty="0"/>
              <a:t>Вам </a:t>
            </a:r>
            <a:r>
              <a:rPr lang="ru-RU" sz="2000" dirty="0" smtClean="0"/>
              <a:t>узнать на сколько градусов повернулся мотор.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/>
              <a:t>Блок Цвета позволит </a:t>
            </a:r>
            <a:r>
              <a:rPr lang="ru-RU" sz="2000" dirty="0"/>
              <a:t>Вам </a:t>
            </a:r>
            <a:r>
              <a:rPr lang="ru-RU" sz="2000" dirty="0" smtClean="0"/>
              <a:t>узнать какой цвет видит Датчик Цвета.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/>
              <a:t>Блок Датчика Расстояния </a:t>
            </a:r>
            <a:r>
              <a:rPr lang="ru-RU" sz="2000" dirty="0" smtClean="0"/>
              <a:t>позволит </a:t>
            </a:r>
            <a:r>
              <a:rPr lang="ru-RU" sz="2000" dirty="0"/>
              <a:t>Вам </a:t>
            </a:r>
            <a:r>
              <a:rPr lang="ru-RU" sz="2000" dirty="0" smtClean="0"/>
              <a:t>узнать расстояние до объекта.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977E298-8431-554B-8505-52588174CB6E}"/>
              </a:ext>
            </a:extLst>
          </p:cNvPr>
          <p:cNvCxnSpPr/>
          <p:nvPr/>
        </p:nvCxnSpPr>
        <p:spPr>
          <a:xfrm flipV="1">
            <a:off x="1963580" y="3511202"/>
            <a:ext cx="0" cy="50391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9E72D2-A4B0-4BF4-99D5-F609DCCD53D6}"/>
              </a:ext>
            </a:extLst>
          </p:cNvPr>
          <p:cNvSpPr txBox="1"/>
          <p:nvPr/>
        </p:nvSpPr>
        <p:spPr>
          <a:xfrm>
            <a:off x="3261262" y="1541197"/>
            <a:ext cx="56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/>
              <a:t>Используйте </a:t>
            </a:r>
            <a:r>
              <a:rPr lang="ru-RU" sz="2000" dirty="0" smtClean="0"/>
              <a:t>Блоки Подсветки, </a:t>
            </a:r>
            <a:r>
              <a:rPr lang="ru-RU" sz="2000" dirty="0"/>
              <a:t>чтобы показать информацию </a:t>
            </a:r>
            <a:r>
              <a:rPr lang="ru-RU" sz="2000" dirty="0" smtClean="0"/>
              <a:t>на светодиодном дисплее.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Вы можете показать </a:t>
            </a:r>
            <a:r>
              <a:rPr lang="ru-RU" sz="2000" dirty="0" smtClean="0"/>
              <a:t>свою картинку или </a:t>
            </a:r>
            <a:r>
              <a:rPr lang="ru-RU" sz="2000" dirty="0"/>
              <a:t>написать что-то </a:t>
            </a:r>
            <a:r>
              <a:rPr lang="ru-RU" sz="2000" dirty="0" smtClean="0"/>
              <a:t>на дисплее.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7A8478-8E9B-4F62-9D31-0C6DC5E7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4" y="1367998"/>
            <a:ext cx="2581275" cy="15716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Видео и комментарии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 smtClean="0"/>
              <a:t>Видеозапись работы Вашего </a:t>
            </a:r>
            <a:r>
              <a:rPr lang="ru-RU" sz="2400" dirty="0"/>
              <a:t>робота и </a:t>
            </a:r>
            <a:r>
              <a:rPr lang="ru-RU" sz="2400" dirty="0" smtClean="0"/>
              <a:t>повторное воспроизведение тоже могут быть полезными </a:t>
            </a:r>
            <a:r>
              <a:rPr lang="ru-RU" sz="2400" dirty="0"/>
              <a:t>в отладке. </a:t>
            </a:r>
            <a:r>
              <a:rPr lang="ru-RU" sz="2400" dirty="0" smtClean="0"/>
              <a:t>Замедленное воспроизведение движения поможет Вам </a:t>
            </a:r>
            <a:r>
              <a:rPr lang="ru-RU" sz="2400" dirty="0"/>
              <a:t>диагностировать проблемы</a:t>
            </a:r>
            <a:r>
              <a:rPr lang="ru-RU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/>
              <a:t>Комментарии - </a:t>
            </a:r>
            <a:r>
              <a:rPr lang="ru-RU" sz="2400" dirty="0" smtClean="0"/>
              <a:t>полезный </a:t>
            </a:r>
            <a:r>
              <a:rPr lang="ru-RU" sz="2400" dirty="0"/>
              <a:t>способ </a:t>
            </a:r>
            <a:r>
              <a:rPr lang="ru-RU" sz="2400" dirty="0" smtClean="0"/>
              <a:t>отладки. </a:t>
            </a:r>
            <a:r>
              <a:rPr lang="ru-RU" sz="2400" dirty="0"/>
              <a:t>Используйте их</a:t>
            </a:r>
            <a:r>
              <a:rPr lang="ru-RU" sz="2400" dirty="0" smtClean="0"/>
              <a:t>, чтобы зафиксировать информацию при написании программы.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49269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B2C6E6-8AE0-4C6E-B6BA-BD05A18D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47" y="3428999"/>
            <a:ext cx="2295525" cy="23145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625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443</Words>
  <Application>Microsoft Office PowerPoint</Application>
  <PresentationFormat>Экран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МЕТОДЫ ОТЛАДКИ </vt:lpstr>
      <vt:lpstr>ЦЕЛЬ УРОКА</vt:lpstr>
      <vt:lpstr>Почему отладка?</vt:lpstr>
      <vt:lpstr>Ждать НАЖАТИЯ КНОПКИ</vt:lpstr>
      <vt:lpstr>Визуальные оповещения: Цвет центральной кнопки</vt:lpstr>
      <vt:lpstr>ЗВУКОВОЕ оповещение: блоки звуков</vt:lpstr>
      <vt:lpstr>Световые сигналы: Блоки подсветки</vt:lpstr>
      <vt:lpstr>Видео и комментарии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xupypr</cp:lastModifiedBy>
  <cp:revision>144</cp:revision>
  <dcterms:created xsi:type="dcterms:W3CDTF">2016-07-04T02:35:12Z</dcterms:created>
  <dcterms:modified xsi:type="dcterms:W3CDTF">2020-06-14T04:44:49Z</dcterms:modified>
</cp:coreProperties>
</file>