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6" r:id="rId8"/>
    <p:sldId id="28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B6829B6-BDB7-4A41-9061-848F508BE0AD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B3B895B3-142E-4C0C-A574-0DDA897E8B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AEAB8436-6106-41E3-AB0E-CE0ACE7D72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5D07940E-BE9C-469C-9775-017DC12E2F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A8C9926D-9CEE-4A63-8B9E-2D6DB4D5FC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54702"/>
            <a:ext cx="5815852" cy="1504844"/>
          </a:xfrm>
        </p:spPr>
        <p:txBody>
          <a:bodyPr/>
          <a:lstStyle/>
          <a:p>
            <a:r>
              <a:rPr lang="ru-RU" b="1" dirty="0"/>
              <a:t>ДАТЧИК РАССТОЯНИЯ</a:t>
            </a:r>
            <a:br>
              <a:rPr lang="ru-RU" b="1" dirty="0"/>
            </a:b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Узнаем, как использовать датчик расстояния.</a:t>
            </a:r>
          </a:p>
          <a:p>
            <a:r>
              <a:rPr lang="ru-RU" dirty="0"/>
              <a:t>Узнаем, как использовать блок «ждать до».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238250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E4588658-2FF0-4103-8C6D-E0A4B2B39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1944727" y="2385903"/>
            <a:ext cx="5007461" cy="331565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датчик РАССТОЯНИЯ?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510099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Датчик позволяет измерять расстояние до объекта или поверхности с помощью ультразвуковой технологии.</a:t>
            </a:r>
            <a:endParaRPr lang="en-US" dirty="0"/>
          </a:p>
          <a:p>
            <a:r>
              <a:rPr lang="ru-RU" dirty="0"/>
              <a:t>У датчика есть четыре светодиодных элемента, расположенных вокруг «глаз» датчика которые можно включать по отдельности.</a:t>
            </a:r>
            <a:endParaRPr lang="en-US" dirty="0"/>
          </a:p>
          <a:p>
            <a:r>
              <a:rPr lang="ru-RU" dirty="0"/>
              <a:t>Измерение расстояния от 50 до 2000 мм.</a:t>
            </a:r>
            <a:endParaRPr lang="en-US" dirty="0"/>
          </a:p>
          <a:p>
            <a:r>
              <a:rPr lang="ru-RU" dirty="0"/>
              <a:t>Быстрое измерение расстояния от 50 до 300 мм.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5408F1E8-EB61-4832-B571-7DBDC2360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4889634" y="1617043"/>
            <a:ext cx="3837652" cy="25410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Как МЫ программируем с помощью датчика расстояния?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ru-RU" dirty="0"/>
              <a:t>Датчик расстояния может измерять расстояние до объекта или поверхности с помощью ультразвука.</a:t>
            </a:r>
          </a:p>
          <a:p>
            <a:r>
              <a:rPr lang="ru-RU" dirty="0"/>
              <a:t>Вы также можете запрограммировать светодиодные элементы, расположенных вокруг «глаз» датчика.</a:t>
            </a:r>
          </a:p>
          <a:p>
            <a:r>
              <a:rPr lang="ru-RU" dirty="0"/>
              <a:t>Единицами измерения могут быть проценты, сантиметры или дюймы.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098207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7544"/>
            <a:ext cx="6301185" cy="202224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412" y="4120259"/>
            <a:ext cx="4847588" cy="190770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1: ДВИЖЕНИЕ К СТЕНЕ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7119219" cy="508260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Вы хотите найти проход. Используйте датчик расстояния, чтобы найти его.</a:t>
            </a:r>
          </a:p>
          <a:p>
            <a:r>
              <a:rPr lang="ru-RU" dirty="0"/>
              <a:t>Запрограммируем робота, чтобы он двигался прямо, пока он не окажется на расстоянии ближе </a:t>
            </a:r>
            <a:r>
              <a:rPr lang="ru-RU" b="1" dirty="0"/>
              <a:t>20</a:t>
            </a:r>
            <a:r>
              <a:rPr lang="ru-RU" dirty="0"/>
              <a:t> см от стены.</a:t>
            </a:r>
          </a:p>
          <a:p>
            <a:r>
              <a:rPr lang="ru-RU" dirty="0"/>
              <a:t>Мы будем использовать блок ожидания и логический блок датчика расстояния.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Основные шаги:</a:t>
            </a:r>
            <a:endParaRPr lang="en-US" b="1" dirty="0"/>
          </a:p>
          <a:p>
            <a:pPr lvl="1"/>
            <a:r>
              <a:rPr lang="ru-RU" dirty="0"/>
              <a:t>Установим </a:t>
            </a:r>
            <a:r>
              <a:rPr lang="ru-RU" b="1"/>
              <a:t>движение моторов </a:t>
            </a:r>
            <a:r>
              <a:rPr lang="ru-RU"/>
              <a:t>для </a:t>
            </a:r>
            <a:r>
              <a:rPr lang="ru-RU" dirty="0"/>
              <a:t>робота.</a:t>
            </a:r>
          </a:p>
          <a:p>
            <a:pPr lvl="1"/>
            <a:r>
              <a:rPr lang="ru-RU" dirty="0"/>
              <a:t>Установим </a:t>
            </a:r>
            <a:r>
              <a:rPr lang="ru-RU" b="1" dirty="0"/>
              <a:t>% скорости </a:t>
            </a:r>
            <a:r>
              <a:rPr lang="ru-RU" dirty="0"/>
              <a:t>для робота.</a:t>
            </a:r>
          </a:p>
          <a:p>
            <a:pPr lvl="1"/>
            <a:r>
              <a:rPr lang="ru-RU" dirty="0"/>
              <a:t>Начнем </a:t>
            </a:r>
            <a:r>
              <a:rPr lang="ru-RU" b="1" dirty="0"/>
              <a:t>двигаться прямо.</a:t>
            </a:r>
          </a:p>
          <a:p>
            <a:pPr lvl="1"/>
            <a:r>
              <a:rPr lang="ru-RU" dirty="0"/>
              <a:t>Используем блок ожидания, чтобы определить, когда расстояние до стены будет меньше 20 см.</a:t>
            </a:r>
          </a:p>
          <a:p>
            <a:pPr lvl="1"/>
            <a:r>
              <a:rPr lang="ru-RU" b="1" dirty="0"/>
              <a:t>Остановим движение.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386532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EA7026-C583-4A94-8A85-D14F383C1728}"/>
              </a:ext>
            </a:extLst>
          </p:cNvPr>
          <p:cNvSpPr/>
          <p:nvPr/>
        </p:nvSpPr>
        <p:spPr>
          <a:xfrm>
            <a:off x="7343060" y="3667031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EDBF67-4E10-404E-841B-9E3E6D438885}"/>
              </a:ext>
            </a:extLst>
          </p:cNvPr>
          <p:cNvGrpSpPr/>
          <p:nvPr/>
        </p:nvGrpSpPr>
        <p:grpSpPr>
          <a:xfrm rot="10800000">
            <a:off x="7920246" y="2449886"/>
            <a:ext cx="660559" cy="790597"/>
            <a:chOff x="6310708" y="2223671"/>
            <a:chExt cx="809489" cy="898563"/>
          </a:xfrm>
        </p:grpSpPr>
        <p:sp>
          <p:nvSpPr>
            <p:cNvPr id="9" name="Rounded Rectangle 27">
              <a:extLst>
                <a:ext uri="{FF2B5EF4-FFF2-40B4-BE49-F238E27FC236}">
                  <a16:creationId xmlns:a16="http://schemas.microsoft.com/office/drawing/2014/main" id="{4B824055-D0BF-49D8-9D78-095FB104CE2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ounded Rectangle 28">
              <a:extLst>
                <a:ext uri="{FF2B5EF4-FFF2-40B4-BE49-F238E27FC236}">
                  <a16:creationId xmlns:a16="http://schemas.microsoft.com/office/drawing/2014/main" id="{5F6B81A4-B3A8-4418-9A0A-6C8D6833DF9D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1" name="Rounded Rectangle 29">
              <a:extLst>
                <a:ext uri="{FF2B5EF4-FFF2-40B4-BE49-F238E27FC236}">
                  <a16:creationId xmlns:a16="http://schemas.microsoft.com/office/drawing/2014/main" id="{50C217AE-E33E-41A7-8096-7CD454B24BC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C8BB9E-3DA6-42AF-BE86-CA9DD8AD4C7F}"/>
              </a:ext>
            </a:extLst>
          </p:cNvPr>
          <p:cNvGrpSpPr/>
          <p:nvPr/>
        </p:nvGrpSpPr>
        <p:grpSpPr>
          <a:xfrm>
            <a:off x="8071086" y="2698583"/>
            <a:ext cx="157356" cy="401934"/>
            <a:chOff x="8464250" y="5024176"/>
            <a:chExt cx="157356" cy="4019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0A9B97-44D1-430A-BE90-6FEE7949FB3A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C0C4FF-1AE8-4F45-981E-1912FEE3D92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704246-B3FD-437D-9C7C-9302A3FF90E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C39A4D-3454-471A-A859-B4A66F633CE5}"/>
              </a:ext>
            </a:extLst>
          </p:cNvPr>
          <p:cNvCxnSpPr>
            <a:cxnSpLocks/>
          </p:cNvCxnSpPr>
          <p:nvPr/>
        </p:nvCxnSpPr>
        <p:spPr>
          <a:xfrm>
            <a:off x="8286094" y="3335427"/>
            <a:ext cx="0" cy="152735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67A3DF-4EF2-488A-A729-8381FCD4FD41}"/>
              </a:ext>
            </a:extLst>
          </p:cNvPr>
          <p:cNvCxnSpPr>
            <a:cxnSpLocks/>
          </p:cNvCxnSpPr>
          <p:nvPr/>
        </p:nvCxnSpPr>
        <p:spPr>
          <a:xfrm flipH="1">
            <a:off x="7657348" y="4213227"/>
            <a:ext cx="5430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692936-7EBA-4AF0-A95E-6E7AF2F31277}"/>
              </a:ext>
            </a:extLst>
          </p:cNvPr>
          <p:cNvSpPr txBox="1"/>
          <p:nvPr/>
        </p:nvSpPr>
        <p:spPr>
          <a:xfrm>
            <a:off x="7566986" y="4193131"/>
            <a:ext cx="72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см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2136E7-EE3A-4889-8EBE-A44E1B7E3C86}"/>
              </a:ext>
            </a:extLst>
          </p:cNvPr>
          <p:cNvSpPr/>
          <p:nvPr/>
        </p:nvSpPr>
        <p:spPr>
          <a:xfrm>
            <a:off x="7327044" y="1757582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32" y="3050764"/>
            <a:ext cx="5996478" cy="101393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1: Решение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518337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AF738-BF54-45E6-8DB0-F7FB66D33116}"/>
              </a:ext>
            </a:extLst>
          </p:cNvPr>
          <p:cNvSpPr txBox="1"/>
          <p:nvPr/>
        </p:nvSpPr>
        <p:spPr>
          <a:xfrm>
            <a:off x="5576137" y="3550575"/>
            <a:ext cx="308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Начало движения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05505-A628-476D-984F-1B3E42480E54}"/>
              </a:ext>
            </a:extLst>
          </p:cNvPr>
          <p:cNvSpPr txBox="1"/>
          <p:nvPr/>
        </p:nvSpPr>
        <p:spPr>
          <a:xfrm>
            <a:off x="5576137" y="4025103"/>
            <a:ext cx="254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Ждем, пока расстояние не станет меньше 20 см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2125512"/>
            <a:ext cx="5400876" cy="3297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BD7429-2A71-46E3-8DF8-1838957E3D37}"/>
              </a:ext>
            </a:extLst>
          </p:cNvPr>
          <p:cNvSpPr txBox="1"/>
          <p:nvPr/>
        </p:nvSpPr>
        <p:spPr>
          <a:xfrm>
            <a:off x="5576135" y="3009690"/>
            <a:ext cx="308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Настройка робота</a:t>
            </a: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1A86-4B90-44A6-A2A3-204EDF3D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ДОПОЛНЕНИЕ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0AF1-1019-4768-ADE8-15641623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919234" cy="50826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ru-RU" dirty="0"/>
              <a:t>Как только вы найдете стену, переместите робота назад и </a:t>
            </a:r>
            <a:r>
              <a:rPr lang="ru-RU"/>
              <a:t>проедьте</a:t>
            </a:r>
            <a:r>
              <a:rPr lang="ru-RU" dirty="0"/>
              <a:t> через проход.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309D1-9271-47FE-BA26-51506874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806661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D7583-93A8-44F9-843D-D6EB466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759E0-3AB0-49AB-8004-B6739C63970E}"/>
              </a:ext>
            </a:extLst>
          </p:cNvPr>
          <p:cNvSpPr/>
          <p:nvPr/>
        </p:nvSpPr>
        <p:spPr>
          <a:xfrm>
            <a:off x="7301377" y="4360993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211975-25FA-4EE3-9380-96300A2BFE8D}"/>
              </a:ext>
            </a:extLst>
          </p:cNvPr>
          <p:cNvGrpSpPr/>
          <p:nvPr/>
        </p:nvGrpSpPr>
        <p:grpSpPr>
          <a:xfrm rot="16200000">
            <a:off x="7753136" y="3380126"/>
            <a:ext cx="660559" cy="790597"/>
            <a:chOff x="6310708" y="2223671"/>
            <a:chExt cx="809489" cy="898563"/>
          </a:xfrm>
        </p:grpSpPr>
        <p:sp>
          <p:nvSpPr>
            <p:cNvPr id="8" name="Rounded Rectangle 27">
              <a:extLst>
                <a:ext uri="{FF2B5EF4-FFF2-40B4-BE49-F238E27FC236}">
                  <a16:creationId xmlns:a16="http://schemas.microsoft.com/office/drawing/2014/main" id="{C648574A-9567-4264-8175-564155DD84C1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ounded Rectangle 28">
              <a:extLst>
                <a:ext uri="{FF2B5EF4-FFF2-40B4-BE49-F238E27FC236}">
                  <a16:creationId xmlns:a16="http://schemas.microsoft.com/office/drawing/2014/main" id="{6245DD39-AA3C-418F-818B-155C08DBAC1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0" name="Rounded Rectangle 29">
              <a:extLst>
                <a:ext uri="{FF2B5EF4-FFF2-40B4-BE49-F238E27FC236}">
                  <a16:creationId xmlns:a16="http://schemas.microsoft.com/office/drawing/2014/main" id="{DA68CB0F-31B7-4194-9AF7-D87893AA80E2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D576C7-ACD5-48AF-9F71-A7669E47CD18}"/>
              </a:ext>
            </a:extLst>
          </p:cNvPr>
          <p:cNvGrpSpPr/>
          <p:nvPr/>
        </p:nvGrpSpPr>
        <p:grpSpPr>
          <a:xfrm rot="5400000">
            <a:off x="7854010" y="3470507"/>
            <a:ext cx="157356" cy="401934"/>
            <a:chOff x="8464250" y="5024176"/>
            <a:chExt cx="157356" cy="40193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9C25DD-FC75-4CFA-A08B-F5CD0838F9E7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BBED859-8900-4502-84BB-38F9A8F684A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E8A3C7-749C-4FBE-B989-445542A0BC5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3E65E0B-58B8-4E70-8B99-F91C535F808B}"/>
              </a:ext>
            </a:extLst>
          </p:cNvPr>
          <p:cNvSpPr/>
          <p:nvPr/>
        </p:nvSpPr>
        <p:spPr>
          <a:xfrm>
            <a:off x="7285361" y="1930269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E1D78-B199-4787-9EAC-EB07099A608C}"/>
              </a:ext>
            </a:extLst>
          </p:cNvPr>
          <p:cNvCxnSpPr>
            <a:cxnSpLocks/>
          </p:cNvCxnSpPr>
          <p:nvPr/>
        </p:nvCxnSpPr>
        <p:spPr>
          <a:xfrm flipH="1">
            <a:off x="6339829" y="3730056"/>
            <a:ext cx="1200516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046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1193</TotalTime>
  <Words>414</Words>
  <Application>Microsoft Macintosh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ДАТЧИК РАССТОЯНИЯ </vt:lpstr>
      <vt:lpstr>ЦЕЛЬ УРОКА</vt:lpstr>
      <vt:lpstr>Что такое датчик РАССТОЯНИЯ?</vt:lpstr>
      <vt:lpstr>Как МЫ программируем с помощью датчика расстояния?</vt:lpstr>
      <vt:lpstr>Задача 1: ДВИЖЕНИЕ К СТЕНЕ</vt:lpstr>
      <vt:lpstr>Задача 1: Решение</vt:lpstr>
      <vt:lpstr>ДОПОЛНЕНИЕ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150</cp:revision>
  <dcterms:created xsi:type="dcterms:W3CDTF">2016-07-04T02:35:12Z</dcterms:created>
  <dcterms:modified xsi:type="dcterms:W3CDTF">2020-06-11T12:21:23Z</dcterms:modified>
</cp:coreProperties>
</file>