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 В СОБЫТИЯ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Узнаем, что такое события и как их использовать. </a:t>
            </a:r>
          </a:p>
          <a:p>
            <a:pPr marL="514350" indent="-514350">
              <a:buAutoNum type="arabicParenR"/>
            </a:pPr>
            <a:r>
              <a:rPr lang="ru-RU" dirty="0"/>
              <a:t>Узнаем, когда Мы можем использовать события.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Событие?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События позволяют Нам управлять двумя или более блоками одновременно.</a:t>
            </a:r>
            <a:endParaRPr lang="en-US" dirty="0"/>
          </a:p>
          <a:p>
            <a:r>
              <a:rPr lang="ru-RU" dirty="0"/>
              <a:t>Если у Вас одна или несколько рук, связанных с моторами и Вы хотите повернуть эти руки, в то время как робот перемещается, чтобы закончить задачу.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8994" y="4257085"/>
            <a:ext cx="2302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Робот поднимет кольцо и двигается вперед.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СОБЫТИЙ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ru-RU" dirty="0"/>
              <a:t>События могут быть вызваны различными условиями (например, значения датчика, получение сообщения, начало программы).</a:t>
            </a:r>
          </a:p>
          <a:p>
            <a:r>
              <a:rPr lang="ru-RU" dirty="0"/>
              <a:t>На этом слайде все доступные блоки событий.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56" y="1505616"/>
            <a:ext cx="2419350" cy="4343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810541"/>
            <a:ext cx="2428875" cy="3038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запускается программа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r>
              <a:rPr lang="ru-RU" dirty="0"/>
              <a:t>Этот блок используется, чтобы запустить Наши программы.</a:t>
            </a:r>
          </a:p>
          <a:p>
            <a:r>
              <a:rPr lang="ru-RU" dirty="0"/>
              <a:t>Если у Вас больше одного блока в проекте, то Вы может быть запустить две отдельных части кода одновременно при запуске программы.</a:t>
            </a:r>
          </a:p>
          <a:p>
            <a:r>
              <a:rPr lang="ru-RU" dirty="0"/>
              <a:t>На примере справа, робот переместится прямо на два оборота и одновременно мотор D на один оборот.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5" y="1142675"/>
            <a:ext cx="3561774" cy="11188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77" y="2110410"/>
            <a:ext cx="4171447" cy="29951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Передать Сообщение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Сообщения могут вызвать события, когда Вы захотите (даже внутри кода).</a:t>
            </a:r>
          </a:p>
          <a:p>
            <a:r>
              <a:rPr lang="ru-RU" dirty="0"/>
              <a:t>Передать сообщения: отправляет сообщение и продолжает выполнять оставшуюся ниже часть кода.</a:t>
            </a:r>
          </a:p>
          <a:p>
            <a:r>
              <a:rPr lang="ru-RU" dirty="0"/>
              <a:t>Передать сообщение и ждать до конца: отправляет сообщение и ждет выполнение кода блоком получившим сообщение, а затем продолжает выполнять код под блоком передачи сообщения.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8" y="1238630"/>
            <a:ext cx="3379161" cy="16502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5" y="2998201"/>
            <a:ext cx="5691966" cy="29598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2" y="3239424"/>
            <a:ext cx="3666785" cy="2803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АКТИВАЦИЯ Датчиками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ru-RU" dirty="0"/>
              <a:t>Вы можете использовать блоки событий датчиков, чтобы задать действие, когда датчик выполнит условие.</a:t>
            </a:r>
          </a:p>
          <a:p>
            <a:r>
              <a:rPr lang="ru-RU" dirty="0"/>
              <a:t>В примере ниже, робот двигается и одновременно проверяет условие на наличие черного цвета.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969271" y="5428720"/>
            <a:ext cx="21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Играет звуковой сигнал, когда черный  цвет найден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4033407" y="397396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Движение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029358" y="5039619"/>
            <a:ext cx="251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Одновременно проверка цвета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98" y="1620254"/>
            <a:ext cx="2902478" cy="40435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710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426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ВВЕДЕНИЕ В СОБЫТИЯ</vt:lpstr>
      <vt:lpstr>ЦЕЛЬ УРОКА</vt:lpstr>
      <vt:lpstr>Что такое Событие?</vt:lpstr>
      <vt:lpstr>БЛОКИ СОБЫТИЙ</vt:lpstr>
      <vt:lpstr>Когда запускается программа</vt:lpstr>
      <vt:lpstr>Передать Сообщение</vt:lpstr>
      <vt:lpstr>АКТИВАЦИЯ Датчиками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154</cp:revision>
  <dcterms:created xsi:type="dcterms:W3CDTF">2016-07-04T02:35:12Z</dcterms:created>
  <dcterms:modified xsi:type="dcterms:W3CDTF">2020-06-14T12:01:19Z</dcterms:modified>
</cp:coreProperties>
</file>