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33" y="2701595"/>
            <a:ext cx="5815852" cy="1504844"/>
          </a:xfrm>
        </p:spPr>
        <p:txBody>
          <a:bodyPr/>
          <a:lstStyle/>
          <a:p>
            <a:r>
              <a:rPr lang="ru-RU" b="1" dirty="0"/>
              <a:t>ДАТЧИК СИЛЫ </a:t>
            </a:r>
            <a:br>
              <a:rPr lang="ru-RU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использовать датчик силы.</a:t>
            </a:r>
          </a:p>
          <a:p>
            <a:r>
              <a:rPr lang="ru-RU" dirty="0"/>
              <a:t>Узнаем, как использовать блок «ждать до».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15587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88" y="2087850"/>
            <a:ext cx="4613207" cy="34599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датчик силы?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03230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Датчик силы выполняет два основных типа измерений:</a:t>
            </a:r>
            <a:endParaRPr lang="en-US" dirty="0"/>
          </a:p>
          <a:p>
            <a:pPr lvl="1"/>
            <a:r>
              <a:rPr lang="ru-RU" dirty="0"/>
              <a:t>Простые прикосновения.</a:t>
            </a:r>
            <a:endParaRPr lang="en-US" dirty="0"/>
          </a:p>
          <a:p>
            <a:pPr lvl="1"/>
            <a:r>
              <a:rPr lang="ru-RU" dirty="0"/>
              <a:t>Измерение силы.</a:t>
            </a:r>
            <a:endParaRPr lang="en-US" dirty="0"/>
          </a:p>
          <a:p>
            <a:r>
              <a:rPr lang="ru-RU" dirty="0"/>
              <a:t>Вы можете измерить Силу в процентах или Ньютонах.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07" y="3649362"/>
            <a:ext cx="3245571" cy="1726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497" y="3584285"/>
            <a:ext cx="3210595" cy="150048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МЫ программируем с помощью датчика силы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018468" cy="18552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	</a:t>
            </a:r>
            <a:r>
              <a:rPr lang="ru-RU" dirty="0"/>
              <a:t>Три режима:</a:t>
            </a:r>
            <a:endParaRPr lang="en-US" dirty="0"/>
          </a:p>
          <a:p>
            <a:pPr lvl="1"/>
            <a:r>
              <a:rPr lang="ru-RU" dirty="0"/>
              <a:t>Нажата – обнаруживается даже легкое нажатие.</a:t>
            </a:r>
          </a:p>
          <a:p>
            <a:pPr lvl="1"/>
            <a:r>
              <a:rPr lang="ru-RU" dirty="0"/>
              <a:t>Нажата с усилием </a:t>
            </a:r>
            <a:r>
              <a:rPr lang="en-US" dirty="0"/>
              <a:t> – </a:t>
            </a:r>
            <a:r>
              <a:rPr lang="ru-RU" dirty="0"/>
              <a:t>нажатие на датчик около 60%.</a:t>
            </a:r>
          </a:p>
          <a:p>
            <a:pPr lvl="1"/>
            <a:r>
              <a:rPr lang="ru-RU" dirty="0"/>
              <a:t>Отпущена </a:t>
            </a:r>
            <a:r>
              <a:rPr lang="en-US" dirty="0"/>
              <a:t>– </a:t>
            </a:r>
            <a:r>
              <a:rPr lang="ru-RU" dirty="0"/>
              <a:t>нажмите на датчик и отпустите.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29591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79" y="1570482"/>
            <a:ext cx="3245571" cy="1726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 txBox="1">
            <a:spLocks/>
          </p:cNvSpPr>
          <p:nvPr/>
        </p:nvSpPr>
        <p:spPr>
          <a:xfrm>
            <a:off x="88409" y="2965460"/>
            <a:ext cx="5018468" cy="779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</a:t>
            </a:r>
            <a:r>
              <a:rPr lang="ru-RU" dirty="0"/>
              <a:t>Обнаружение касаний:</a:t>
            </a:r>
            <a:endParaRPr lang="en-US" dirty="0"/>
          </a:p>
          <a:p>
            <a:pPr lvl="1"/>
            <a:r>
              <a:rPr lang="ru-RU" dirty="0"/>
              <a:t>Область активации 0-2 мм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 txBox="1">
            <a:spLocks/>
          </p:cNvSpPr>
          <p:nvPr/>
        </p:nvSpPr>
        <p:spPr>
          <a:xfrm>
            <a:off x="88409" y="3746530"/>
            <a:ext cx="5018468" cy="2481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</a:t>
            </a:r>
            <a:r>
              <a:rPr lang="ru-RU" dirty="0"/>
              <a:t>Измерение силы нажатия:</a:t>
            </a:r>
            <a:endParaRPr lang="en-US" dirty="0"/>
          </a:p>
          <a:p>
            <a:pPr lvl="1"/>
            <a:r>
              <a:rPr lang="ru-RU" dirty="0"/>
              <a:t>Область активации 2-8 мм.</a:t>
            </a:r>
          </a:p>
          <a:p>
            <a:pPr lvl="1"/>
            <a:r>
              <a:rPr lang="ru-RU" dirty="0"/>
              <a:t>Диапазон измерения силы нажатия: 2,5-10 ньютон.</a:t>
            </a:r>
          </a:p>
          <a:p>
            <a:pPr lvl="1"/>
            <a:r>
              <a:rPr lang="ru-RU" dirty="0"/>
              <a:t>Разрешение датчика: шаги в 0,1 ньютона.</a:t>
            </a:r>
          </a:p>
          <a:p>
            <a:pPr lvl="1"/>
            <a:r>
              <a:rPr lang="ru-RU" dirty="0"/>
              <a:t>Максимальное измеримое датчиком значение: 10 ньютон.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130" y="3746530"/>
            <a:ext cx="3210595" cy="150048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Задача 1: двигаться до нажатия ДАТЧИКА СИЛЫ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Запрограммируем робота, чтобы он двигался, пока вы не нажмете датчик.</a:t>
            </a:r>
          </a:p>
          <a:p>
            <a:r>
              <a:rPr lang="ru-RU" dirty="0"/>
              <a:t>Попробуем использовать датчик в режимах Нажата и Нажата с усилием.</a:t>
            </a:r>
          </a:p>
          <a:p>
            <a:r>
              <a:rPr lang="ru-RU" dirty="0"/>
              <a:t>Мы будем использовать блок ожидания для этого.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Основные шаги:</a:t>
            </a:r>
            <a:endParaRPr lang="en-US" b="1" dirty="0"/>
          </a:p>
          <a:p>
            <a:pPr lvl="1"/>
            <a:r>
              <a:rPr lang="ru-RU" dirty="0"/>
              <a:t>Установим </a:t>
            </a:r>
            <a:r>
              <a:rPr lang="ru-RU" b="1" dirty="0"/>
              <a:t>движение моторов </a:t>
            </a:r>
            <a:r>
              <a:rPr lang="ru-RU" dirty="0"/>
              <a:t>для робота.</a:t>
            </a:r>
          </a:p>
          <a:p>
            <a:pPr lvl="1"/>
            <a:r>
              <a:rPr lang="ru-RU" dirty="0"/>
              <a:t>Установим </a:t>
            </a:r>
            <a:r>
              <a:rPr lang="ru-RU" b="1" dirty="0"/>
              <a:t>% скорости </a:t>
            </a:r>
            <a:r>
              <a:rPr lang="ru-RU" dirty="0"/>
              <a:t>для робота.</a:t>
            </a:r>
          </a:p>
          <a:p>
            <a:pPr lvl="1"/>
            <a:r>
              <a:rPr lang="ru-RU" dirty="0"/>
              <a:t>Начнем </a:t>
            </a:r>
            <a:r>
              <a:rPr lang="ru-RU" b="1" dirty="0"/>
              <a:t>двигаться прямо.</a:t>
            </a:r>
          </a:p>
          <a:p>
            <a:pPr lvl="1"/>
            <a:r>
              <a:rPr lang="ru-RU" dirty="0"/>
              <a:t>Используем блок ожидания, чтобы определить, когда нажимается датчик силы.</a:t>
            </a:r>
          </a:p>
          <a:p>
            <a:pPr lvl="1"/>
            <a:r>
              <a:rPr lang="ru-RU" b="1" dirty="0"/>
              <a:t>Остановим движение.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27944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68" y="2284365"/>
            <a:ext cx="4294616" cy="9798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Решение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34534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325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Настройка робота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5163227" y="2515000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Настройка робота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5169568" y="3062922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Начало движения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5169568" y="3597084"/>
            <a:ext cx="38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Ждать, пока не будет нажат датчик силы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0" y="1777984"/>
            <a:ext cx="4431055" cy="315326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546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377</Words>
  <Application>Microsoft Macintosh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ДАТЧИК СИЛЫ  </vt:lpstr>
      <vt:lpstr>ЦЕЛЬ УРОКА</vt:lpstr>
      <vt:lpstr>Что такое датчик силы?</vt:lpstr>
      <vt:lpstr>Как МЫ программируем с помощью датчика силы</vt:lpstr>
      <vt:lpstr>Задача 1: двигаться до нажатия ДАТЧИКА СИЛЫ</vt:lpstr>
      <vt:lpstr>Задача 1: Решение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151</cp:revision>
  <dcterms:created xsi:type="dcterms:W3CDTF">2016-07-04T02:35:12Z</dcterms:created>
  <dcterms:modified xsi:type="dcterms:W3CDTF">2020-06-11T12:23:06Z</dcterms:modified>
</cp:coreProperties>
</file>