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B30D6-004F-4EE6-A41C-E71EDE4B31B9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74E58E3-686D-487F-8A53-2F015D0C02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1965A6C7-4095-4767-9C14-AFC8321F37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4CEEFDE-72E8-4E90-A7C1-68E81A311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3DCFFD6-B863-4772-8686-FDA5E4A6F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783656"/>
            <a:ext cx="5815852" cy="1504844"/>
          </a:xfrm>
        </p:spPr>
        <p:txBody>
          <a:bodyPr/>
          <a:lstStyle/>
          <a:p>
            <a:r>
              <a:rPr lang="ru-RU" b="1" dirty="0"/>
              <a:t>БЛОКИ ПОДСВЕТКИ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управлять светодиодными индикаторами на </a:t>
            </a:r>
            <a:r>
              <a:rPr lang="ru-RU" dirty="0" err="1"/>
              <a:t>Хабе</a:t>
            </a:r>
            <a:r>
              <a:rPr lang="ru-RU" dirty="0"/>
              <a:t>.</a:t>
            </a:r>
          </a:p>
          <a:p>
            <a:r>
              <a:rPr lang="ru-RU" dirty="0"/>
              <a:t>Узнаем, как включить подсветку Датчика Расстояния.</a:t>
            </a:r>
          </a:p>
          <a:p>
            <a:r>
              <a:rPr lang="ru-RU" dirty="0"/>
              <a:t>Узнаем, как показать значения датчиков на светодиодном дисплее.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41542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4ECEB19F-F29F-E948-8B33-269DBC4A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22" y="1130218"/>
            <a:ext cx="2466975" cy="488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БЛОКИ ПОДСВЕТКИ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167232" cy="5082601"/>
          </a:xfrm>
        </p:spPr>
        <p:txBody>
          <a:bodyPr/>
          <a:lstStyle/>
          <a:p>
            <a:r>
              <a:rPr lang="ru-RU" dirty="0"/>
              <a:t>Блоки подсветки находятся на Палитре Блоков, они фиолетового цвета.</a:t>
            </a:r>
          </a:p>
          <a:p>
            <a:r>
              <a:rPr lang="ru-RU" dirty="0"/>
              <a:t>Вы можете использовать эти блоки для разных задач: включение подсветки Датчика Расстояния, создание изображения на  светодиодном дисплее и даже показ прокручивающегося текста.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2024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27DF3-A53C-4976-A0B3-08A6F476B70D}"/>
              </a:ext>
            </a:extLst>
          </p:cNvPr>
          <p:cNvSpPr txBox="1"/>
          <p:nvPr/>
        </p:nvSpPr>
        <p:spPr>
          <a:xfrm>
            <a:off x="4840520" y="2628039"/>
            <a:ext cx="335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Показ прокручивающегося  текста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6D7A-A6AF-475A-B881-CE12A3BA64D1}"/>
              </a:ext>
            </a:extLst>
          </p:cNvPr>
          <p:cNvSpPr txBox="1"/>
          <p:nvPr/>
        </p:nvSpPr>
        <p:spPr>
          <a:xfrm>
            <a:off x="5693009" y="382101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Изменение яркости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13A2-CED8-4FAD-9187-E5D148ACA540}"/>
              </a:ext>
            </a:extLst>
          </p:cNvPr>
          <p:cNvSpPr txBox="1"/>
          <p:nvPr/>
        </p:nvSpPr>
        <p:spPr>
          <a:xfrm>
            <a:off x="5680936" y="491900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Изменение  цвета центральной  кнопки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A-003E-4008-B326-18D9EAB06B77}"/>
              </a:ext>
            </a:extLst>
          </p:cNvPr>
          <p:cNvSpPr txBox="1"/>
          <p:nvPr/>
        </p:nvSpPr>
        <p:spPr>
          <a:xfrm>
            <a:off x="5683897" y="532496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Подсветка датчика расстояния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D380F-6291-403B-86D1-2EC3EF7BB53D}"/>
              </a:ext>
            </a:extLst>
          </p:cNvPr>
          <p:cNvSpPr txBox="1"/>
          <p:nvPr/>
        </p:nvSpPr>
        <p:spPr>
          <a:xfrm>
            <a:off x="4833377" y="2170389"/>
            <a:ext cx="4088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Настройка индикаторов на светодиодном дисплее</a:t>
            </a:r>
            <a:endParaRPr lang="en-US" sz="1200" dirty="0"/>
          </a:p>
        </p:txBody>
      </p:sp>
      <p:pic>
        <p:nvPicPr>
          <p:cNvPr id="14" name="Рисунок 7">
            <a:extLst>
              <a:ext uri="{FF2B5EF4-FFF2-40B4-BE49-F238E27FC236}">
                <a16:creationId xmlns:a16="http://schemas.microsoft.com/office/drawing/2014/main" id="{F46B2E87-A124-9745-A8EC-D3D94C524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953139"/>
            <a:ext cx="6411720" cy="31747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ИСПОЛЬЗОВАНИЕ ПОДСВЕТКИ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ru-RU" dirty="0"/>
              <a:t>Напишите «</a:t>
            </a:r>
            <a:r>
              <a:rPr lang="en-US" dirty="0"/>
              <a:t>Hello World</a:t>
            </a:r>
            <a:r>
              <a:rPr lang="ru-RU" dirty="0"/>
              <a:t>» на светодиодном дисплее.</a:t>
            </a:r>
          </a:p>
          <a:p>
            <a:r>
              <a:rPr lang="ru-RU" dirty="0"/>
              <a:t>Покажите Улыбающейся Смайлик в течение 2 секунд.</a:t>
            </a:r>
          </a:p>
          <a:p>
            <a:r>
              <a:rPr lang="ru-RU" dirty="0"/>
              <a:t>Включите подсветку Датчика Расстояния.</a:t>
            </a:r>
          </a:p>
          <a:p>
            <a:r>
              <a:rPr lang="ru-RU" dirty="0"/>
              <a:t>Измените цвет центральной кнопки </a:t>
            </a:r>
            <a:r>
              <a:rPr lang="ru-RU" dirty="0" err="1"/>
              <a:t>Хаба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11088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909777" y="3730494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</a:t>
            </a:r>
            <a:r>
              <a:rPr lang="en-US" dirty="0"/>
              <a:t>Hello World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светодиодном дисплее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3979414" y="4293145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Улыбающийся смайлик на дисплее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4071712" y="4924616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Подсветка датчика расстояния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6486832" y="5371222"/>
            <a:ext cx="229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Делаем подсветку кнопки фиолетовой</a:t>
            </a:r>
            <a:endParaRPr lang="en-US" dirty="0"/>
          </a:p>
        </p:txBody>
      </p:sp>
      <p:pic>
        <p:nvPicPr>
          <p:cNvPr id="12" name="Рисунок 7">
            <a:extLst>
              <a:ext uri="{FF2B5EF4-FFF2-40B4-BE49-F238E27FC236}">
                <a16:creationId xmlns:a16="http://schemas.microsoft.com/office/drawing/2014/main" id="{9C579472-BAC6-DF49-A3C7-805345CBB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5" y="3564328"/>
            <a:ext cx="4312611" cy="1836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ПОКАЗ ЗНАЧЕНИЙ ДАТЧИКА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ru-RU" dirty="0"/>
              <a:t>С какой силой нажимают на Датчик Силы?</a:t>
            </a:r>
          </a:p>
          <a:p>
            <a:r>
              <a:rPr lang="ru-RU" dirty="0"/>
              <a:t>Создайте программу в цикле, которая </a:t>
            </a:r>
            <a:r>
              <a:rPr lang="ru-RU"/>
              <a:t>позволяет выводить </a:t>
            </a:r>
            <a:r>
              <a:rPr lang="ru-RU" dirty="0"/>
              <a:t>на светодиодный дисплей с какой силой Вы нажимаете на Датчик Силы.</a:t>
            </a:r>
          </a:p>
          <a:p>
            <a:r>
              <a:rPr lang="ru-RU" dirty="0"/>
              <a:t>Покажите результаты в Ньютонах (0-10)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8" y="6321349"/>
            <a:ext cx="640254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4456090" y="3770654"/>
            <a:ext cx="43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программа показывает значение Датчика Силы на светодиодном дисплее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559121" y="4499267"/>
            <a:ext cx="436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Значение Датчика Силы выводится на дисплей</a:t>
            </a:r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24" y="1198261"/>
            <a:ext cx="3616886" cy="1673728"/>
          </a:xfrm>
          <a:prstGeom prst="rect">
            <a:avLst/>
          </a:prstGeom>
        </p:spPr>
      </p:pic>
      <p:pic>
        <p:nvPicPr>
          <p:cNvPr id="10" name="Рисунок 7">
            <a:extLst>
              <a:ext uri="{FF2B5EF4-FFF2-40B4-BE49-F238E27FC236}">
                <a16:creationId xmlns:a16="http://schemas.microsoft.com/office/drawing/2014/main" id="{277A00DC-C298-4F41-9137-70C92EC71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Рисунок 5">
            <a:extLst>
              <a:ext uri="{FF2B5EF4-FFF2-40B4-BE49-F238E27FC236}">
                <a16:creationId xmlns:a16="http://schemas.microsoft.com/office/drawing/2014/main" id="{F2151250-A179-A247-8778-A471AB20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5" y="2261327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6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336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БЛОКИ ПОДСВЕТКИ </vt:lpstr>
      <vt:lpstr>ЦЕЛЬ УРОКА</vt:lpstr>
      <vt:lpstr>БЛОКИ ПОДСВЕТКИ</vt:lpstr>
      <vt:lpstr>ЗАДАЧА: ИСПОЛЬЗОВАНИЕ ПОДСВЕТКИ</vt:lpstr>
      <vt:lpstr>ЗАДАЧА: ПОКАЗ ЗНАЧЕНИЙ ДАТЧИКА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134</cp:revision>
  <dcterms:created xsi:type="dcterms:W3CDTF">2016-07-04T02:35:12Z</dcterms:created>
  <dcterms:modified xsi:type="dcterms:W3CDTF">2020-06-11T12:28:37Z</dcterms:modified>
</cp:coreProperties>
</file>