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4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6CB316-C8EC-4FB8-BFAB-16C598FAC247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DA0E3452-D1AA-4920-8BA8-C758F73D6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06409431-E8E3-4445-AB0D-77BE24F2E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1484AAD-586A-461D-8C0F-3101B15AC6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4ECFCC37-7DA6-41A0-B0B1-6033A9CDB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75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696347"/>
            <a:ext cx="5815852" cy="1504844"/>
          </a:xfrm>
        </p:spPr>
        <p:txBody>
          <a:bodyPr>
            <a:normAutofit/>
          </a:bodyPr>
          <a:lstStyle/>
          <a:p>
            <a:r>
              <a:rPr lang="ru-RU" b="1" dirty="0"/>
              <a:t>Движение по линии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заставить робота ехать по линии используя Цветовой режим Датчика Цвета. </a:t>
            </a:r>
          </a:p>
          <a:p>
            <a:r>
              <a:rPr lang="ru-RU" dirty="0"/>
              <a:t>Узнаем, как ехать по линии с помощью датчика. </a:t>
            </a:r>
            <a:endParaRPr lang="en-US" dirty="0"/>
          </a:p>
          <a:p>
            <a:r>
              <a:rPr lang="ru-RU" dirty="0"/>
              <a:t>Узнаем, как ехать по линии на определенное расстояние.</a:t>
            </a:r>
          </a:p>
          <a:p>
            <a:r>
              <a:rPr lang="ru-RU" dirty="0"/>
              <a:t>Узнаем, </a:t>
            </a:r>
            <a:r>
              <a:rPr lang="ru-RU" dirty="0">
                <a:solidFill>
                  <a:schemeClr val="tx1"/>
                </a:solidFill>
              </a:rPr>
              <a:t>как объединить датчики и циклы.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32411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Робот едет по краю линии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44173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24374" y="1377693"/>
            <a:ext cx="2632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Робот должен выбрать куда повернуть, когда датчик цвета видит изменение цвета.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/>
              <a:t>Ответ зависит от того, с какой стороны линии Вы едете.</a:t>
            </a:r>
            <a:endParaRPr lang="en-US" sz="24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662965" y="1293540"/>
            <a:ext cx="135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00"/>
                </a:solidFill>
              </a:rPr>
              <a:t>Если на черном, повернуть налево.</a:t>
            </a:r>
          </a:p>
          <a:p>
            <a:r>
              <a:rPr lang="ru-RU" dirty="0">
                <a:solidFill>
                  <a:srgbClr val="FFFF00"/>
                </a:solidFill>
              </a:rPr>
              <a:t>Если на белом повернуть направо.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03220" y="1383644"/>
            <a:ext cx="1244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00"/>
                </a:solidFill>
              </a:rPr>
              <a:t>Если на черном, повернуть направо.</a:t>
            </a:r>
          </a:p>
          <a:p>
            <a:r>
              <a:rPr lang="ru-RU" dirty="0">
                <a:solidFill>
                  <a:srgbClr val="FFFF00"/>
                </a:solidFill>
              </a:rPr>
              <a:t>Если на белом повернуть налево.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На какой стороне линии это должно начинаться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24" y="6325101"/>
            <a:ext cx="6464791" cy="332628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838434" y="1473823"/>
            <a:ext cx="263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Если Вы указали при слежении за линией, чтобы следить за правой стороной линии, робот должен начинать справа от линии</a:t>
            </a:r>
            <a:endParaRPr lang="en-US" sz="1600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движение по линии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46420" cy="5082601"/>
          </a:xfrm>
        </p:spPr>
        <p:txBody>
          <a:bodyPr/>
          <a:lstStyle/>
          <a:p>
            <a:r>
              <a:rPr lang="ru-RU" dirty="0"/>
              <a:t>Напишите программу, которая будет следить за правым краем линии.</a:t>
            </a:r>
          </a:p>
          <a:p>
            <a:r>
              <a:rPr lang="ru-RU" dirty="0"/>
              <a:t>Если Ваш датчик увидит черный цвет, поверните направо.</a:t>
            </a:r>
          </a:p>
          <a:p>
            <a:r>
              <a:rPr lang="ru-RU" dirty="0"/>
              <a:t>Если Ваш датчик увидит белый цвет, поверните налево.</a:t>
            </a:r>
          </a:p>
          <a:p>
            <a:r>
              <a:rPr lang="ru-RU" dirty="0"/>
              <a:t>Используйте блок Если-То для принятия решений.</a:t>
            </a:r>
          </a:p>
          <a:p>
            <a:r>
              <a:rPr lang="ru-RU" dirty="0"/>
              <a:t>Повторяйте эти движения всегда.</a:t>
            </a:r>
            <a:endParaRPr lang="en-US" dirty="0"/>
          </a:p>
          <a:p>
            <a:r>
              <a:rPr lang="ru-RU" dirty="0"/>
              <a:t>Используйте цветовой режим или режим отраженного света.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95141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Скорость и мощность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ru-RU" dirty="0"/>
              <a:t>Синхронизация Моторов: блок устанавливает количество вращений каждого колеса пропорциональным друг другу.</a:t>
            </a:r>
          </a:p>
          <a:p>
            <a:r>
              <a:rPr lang="ru-RU" dirty="0"/>
              <a:t>Ускорение/Замедление: блок увеличивает скорость до необходимого значения за короткое время. </a:t>
            </a:r>
          </a:p>
          <a:p>
            <a:r>
              <a:rPr lang="ru-RU" dirty="0"/>
              <a:t>Контроль скорости: робот управляет мощностью моторов для поддержания заданной скорости.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747297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 блоков скорости больше особенностей, когда Вы используете блоки циклов, если робот проходит цикл очень быстро, Вы должны использовать блок «мощности». </a:t>
            </a:r>
          </a:p>
          <a:p>
            <a:r>
              <a:rPr lang="ru-RU" dirty="0"/>
              <a:t>В этом уроке используем блок «мощности».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79295"/>
            <a:ext cx="8553450" cy="800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5" y="1823804"/>
            <a:ext cx="8313920" cy="4403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Движение по линии: цветовой и режим отражения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7578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253" y="4129589"/>
            <a:ext cx="3754871" cy="139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датчик видит черный цвет</a:t>
            </a:r>
            <a:r>
              <a:rPr lang="en-US" dirty="0"/>
              <a:t>, </a:t>
            </a:r>
            <a:r>
              <a:rPr lang="ru-RU" dirty="0"/>
              <a:t>робот поворачивает налево.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Когда датчик видит белый цвет, робот поворачивает направо.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104922" y="1140006"/>
            <a:ext cx="8831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Эта программа следим за правой стороной черной линии, используя Цветовой Режим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4958994" y="2514265"/>
            <a:ext cx="3495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Используйте режим отраженного света для замены условия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1029637" y="3536076"/>
            <a:ext cx="7666078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730642" y="3666128"/>
            <a:ext cx="10751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выходных условий:</a:t>
            </a:r>
            <a:endParaRPr lang="en-US" dirty="0"/>
          </a:p>
          <a:p>
            <a:pPr lvl="1"/>
            <a:r>
              <a:rPr lang="ru-RU" dirty="0"/>
              <a:t>Что если Вы не хотите двигаться по линии всегда? Что необходимо сделать для того чтобы это выполнялось до тех пора пока датчик Силы не будет нажат?</a:t>
            </a:r>
          </a:p>
          <a:p>
            <a:pPr lvl="1"/>
            <a:r>
              <a:rPr lang="ru-RU" dirty="0"/>
              <a:t>Используйте предыдущие уроки для того, чтобы решить эту задачу.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7578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6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336</TotalTime>
  <Words>544</Words>
  <Application>Microsoft Macintosh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Helvetica Neue</vt:lpstr>
      <vt:lpstr>Wingdings 2</vt:lpstr>
      <vt:lpstr>Zapf Dingbats</vt:lpstr>
      <vt:lpstr>Dividend</vt:lpstr>
      <vt:lpstr>Движение по линии </vt:lpstr>
      <vt:lpstr>ЦЕЛЬ УРОКА</vt:lpstr>
      <vt:lpstr>Робот едет по краю линии</vt:lpstr>
      <vt:lpstr>На какой стороне линии это должно начинаться</vt:lpstr>
      <vt:lpstr>Задача: движение по линии </vt:lpstr>
      <vt:lpstr>Скорость и мощность</vt:lpstr>
      <vt:lpstr>Движение по линии: цветовой и режим отражения</vt:lpstr>
      <vt:lpstr>дополнение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47</cp:revision>
  <dcterms:created xsi:type="dcterms:W3CDTF">2019-12-31T03:18:51Z</dcterms:created>
  <dcterms:modified xsi:type="dcterms:W3CDTF">2020-06-14T12:12:43Z</dcterms:modified>
</cp:coreProperties>
</file>