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79" r:id="rId4"/>
    <p:sldId id="280" r:id="rId5"/>
    <p:sldId id="281" r:id="rId6"/>
    <p:sldId id="282" r:id="rId7"/>
    <p:sldId id="28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329"/>
    <p:restoredTop sz="94613"/>
  </p:normalViewPr>
  <p:slideViewPr>
    <p:cSldViewPr snapToGrid="0" snapToObjects="1">
      <p:cViewPr>
        <p:scale>
          <a:sx n="75" d="100"/>
          <a:sy n="75" d="100"/>
        </p:scale>
        <p:origin x="232" y="13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/>
              <a:t>УРОКИ ПО </a:t>
            </a:r>
            <a:r>
              <a:rPr lang="en-US" sz="3200" b="1" dirty="0"/>
              <a:t>SPIKE PRIME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D6915B8-6F82-4EBD-B2FE-F2FE0EB0E6D4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C676C3A-CE1A-4B6E-B3CE-D5679F65E8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E2B29BD3-15C9-4229-96F5-13739AAB2B9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F4420241-4B7A-467B-9367-52FB1AEA67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9BE97EBC-77DF-4A2B-990C-67D9BADB0B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636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733" y="2771933"/>
            <a:ext cx="5815852" cy="1504844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БЛОКИ ЗВУКОВ И МУЗЫКИ</a:t>
            </a:r>
            <a:br>
              <a:rPr lang="ru-RU" dirty="0"/>
            </a:br>
            <a:endParaRPr lang="en-US" sz="2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By </a:t>
            </a:r>
            <a:r>
              <a:rPr lang="en-US" sz="1600" cap="all" dirty="0" err="1">
                <a:solidFill>
                  <a:schemeClr val="accent2"/>
                </a:solidFill>
              </a:rPr>
              <a:t>sanjay</a:t>
            </a:r>
            <a:r>
              <a:rPr lang="en-US" sz="1600" cap="all" dirty="0">
                <a:solidFill>
                  <a:schemeClr val="accent2"/>
                </a:solidFill>
              </a:rPr>
              <a:t> and </a:t>
            </a:r>
            <a:r>
              <a:rPr lang="en-US" sz="1600" cap="all" dirty="0" err="1">
                <a:solidFill>
                  <a:schemeClr val="accent2"/>
                </a:solidFill>
              </a:rPr>
              <a:t>Arvind</a:t>
            </a:r>
            <a:r>
              <a:rPr lang="en-US" sz="1600" cap="all" dirty="0">
                <a:solidFill>
                  <a:schemeClr val="accent2"/>
                </a:solidFill>
              </a:rPr>
              <a:t>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УРОКА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u-RU" dirty="0"/>
              <a:t>Узнаем, как использовать блоки звуков.</a:t>
            </a:r>
          </a:p>
          <a:p>
            <a:r>
              <a:rPr lang="ru-RU" dirty="0"/>
              <a:t>Узнаем, как создать и изменить звуки.</a:t>
            </a:r>
          </a:p>
          <a:p>
            <a:r>
              <a:rPr lang="ru-RU" dirty="0"/>
              <a:t>Узнаем, как добавить Блоки Музыки на Палитре.</a:t>
            </a:r>
          </a:p>
          <a:p>
            <a:r>
              <a:rPr lang="ru-RU" dirty="0"/>
              <a:t>Создадим музыку.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8" y="6330493"/>
            <a:ext cx="6866183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33E9-2D8A-4BBF-92C5-2F04E7A1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БЛОКИ ЗВУКОВ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E76D-FA7D-4D1C-A737-F1BF853A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112754" cy="508260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Блоки Звуков находятся на двух Палитрах Блоков.</a:t>
            </a:r>
          </a:p>
          <a:p>
            <a:r>
              <a:rPr lang="ru-RU" dirty="0"/>
              <a:t>Блоки Музыки должны быть добавлены к Вашей Палитре Блоков, используя Расширения.</a:t>
            </a:r>
          </a:p>
          <a:p>
            <a:r>
              <a:rPr lang="ru-RU" dirty="0"/>
              <a:t>Вы можете играть ноты, изменять инструменты и даже создать свои звуки.</a:t>
            </a:r>
          </a:p>
          <a:p>
            <a:r>
              <a:rPr lang="ru-RU" dirty="0"/>
              <a:t>Блоки Звуков могут быть добавлены к Вашим проектам для развлечения, но также и для отладки задач – например, они могут использоваться, чтобы указать, когда часть кода закончилась.</a:t>
            </a:r>
          </a:p>
          <a:p>
            <a:r>
              <a:rPr lang="ru-RU" dirty="0"/>
              <a:t>Примечание: Только звуковой сигнал включения на самом деле играет на </a:t>
            </a:r>
            <a:r>
              <a:rPr lang="ru-RU" dirty="0" err="1"/>
              <a:t>Хабе</a:t>
            </a:r>
            <a:r>
              <a:rPr lang="ru-RU" dirty="0"/>
              <a:t>. Другие звуки играют на Вашем устройстве (ноутбук/планшет, и т.д.)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4D5C-5685-474C-87B7-5248A0FC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63767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F7331-76AD-48D0-B9D7-5EB4E970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215" y="1140006"/>
            <a:ext cx="2019324" cy="497366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538" y="1153567"/>
            <a:ext cx="2034586" cy="311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7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32" y="3025090"/>
            <a:ext cx="4283824" cy="2678982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428" y="1140006"/>
            <a:ext cx="2491055" cy="16077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43FC2C-149A-40F8-9025-5B540077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ДОБАВЛЕНИЕ ЗВУКОВ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D35D6-9E0C-4DA2-A55B-BC6E870F8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803906" cy="1883523"/>
          </a:xfrm>
        </p:spPr>
        <p:txBody>
          <a:bodyPr>
            <a:normAutofit/>
          </a:bodyPr>
          <a:lstStyle/>
          <a:p>
            <a:r>
              <a:rPr lang="ru-RU" dirty="0"/>
              <a:t>Добавить больше звуков, можно используя выпадающее меню.</a:t>
            </a:r>
          </a:p>
          <a:p>
            <a:r>
              <a:rPr lang="ru-RU" dirty="0"/>
              <a:t>В Библиотеке размещено много звуков.</a:t>
            </a:r>
          </a:p>
          <a:p>
            <a:r>
              <a:rPr lang="ru-RU" dirty="0"/>
              <a:t>Выбрав звук, Вы можете также изменить его.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8CF86-116D-4FA1-ABF2-986EC84E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7201033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8ECC0-93EA-4C95-A23E-AA82D7BB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F26B1C-7D44-4A1B-87AB-92D02181803F}"/>
              </a:ext>
            </a:extLst>
          </p:cNvPr>
          <p:cNvSpPr/>
          <p:nvPr/>
        </p:nvSpPr>
        <p:spPr>
          <a:xfrm>
            <a:off x="2170015" y="3389008"/>
            <a:ext cx="615028" cy="206949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098096-97ED-4A67-991D-77EC4152F7C0}"/>
              </a:ext>
            </a:extLst>
          </p:cNvPr>
          <p:cNvSpPr/>
          <p:nvPr/>
        </p:nvSpPr>
        <p:spPr>
          <a:xfrm>
            <a:off x="5927604" y="2299574"/>
            <a:ext cx="579073" cy="206949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994" y="3023529"/>
            <a:ext cx="4067882" cy="2680543"/>
          </a:xfrm>
          <a:prstGeom prst="rect">
            <a:avLst/>
          </a:prstGeom>
          <a:ln w="25400">
            <a:solidFill>
              <a:srgbClr val="FFD500"/>
            </a:solidFill>
          </a:ln>
        </p:spPr>
      </p:pic>
    </p:spTree>
    <p:extLst>
      <p:ext uri="{BB962C8B-B14F-4D97-AF65-F5344CB8AC3E}">
        <p14:creationId xmlns:p14="http://schemas.microsoft.com/office/powerpoint/2010/main" val="77801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438" y="2538814"/>
            <a:ext cx="5333686" cy="3585805"/>
          </a:xfrm>
          <a:prstGeom prst="rect">
            <a:avLst/>
          </a:prstGeom>
          <a:ln w="25400">
            <a:solidFill>
              <a:srgbClr val="FFD500"/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31" y="1822779"/>
            <a:ext cx="2751026" cy="14740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88B4CA-EAF3-4480-8AB6-F58A6071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Запись своих звуков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BF4E4-8C87-4ED5-AA1A-69AAA111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 можете сделать запись своих звуков двумя способами: или через «Запись» или «</a:t>
            </a:r>
            <a:r>
              <a:rPr lang="en-US" dirty="0"/>
              <a:t>Add sound</a:t>
            </a:r>
            <a:r>
              <a:rPr lang="ru-RU" dirty="0"/>
              <a:t>».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C6A62-9AE4-41C8-8054-EA54B5F4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6593339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83E59-BECF-4CA6-9FE2-DCC1925D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E1A4D7-5ED8-49EF-8150-DC0E76A942A7}"/>
              </a:ext>
            </a:extLst>
          </p:cNvPr>
          <p:cNvSpPr/>
          <p:nvPr/>
        </p:nvSpPr>
        <p:spPr>
          <a:xfrm>
            <a:off x="1214644" y="3077012"/>
            <a:ext cx="721994" cy="167325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762BF-79D6-454F-ACEA-A9043CE5EE6B}"/>
              </a:ext>
            </a:extLst>
          </p:cNvPr>
          <p:cNvSpPr/>
          <p:nvPr/>
        </p:nvSpPr>
        <p:spPr>
          <a:xfrm>
            <a:off x="6681748" y="2973537"/>
            <a:ext cx="481964" cy="206949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60" y="3352223"/>
            <a:ext cx="2824338" cy="2772396"/>
          </a:xfrm>
          <a:prstGeom prst="rect">
            <a:avLst/>
          </a:prstGeom>
          <a:ln w="25400">
            <a:solidFill>
              <a:srgbClr val="FFD500"/>
            </a:solidFill>
          </a:ln>
        </p:spPr>
      </p:pic>
    </p:spTree>
    <p:extLst>
      <p:ext uri="{BB962C8B-B14F-4D97-AF65-F5344CB8AC3E}">
        <p14:creationId xmlns:p14="http://schemas.microsoft.com/office/powerpoint/2010/main" val="165233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C5F2-A157-45B9-A88A-F763D3D4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 И РЕШЕНИЕ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5F6B0-8D52-447F-8807-9BF861DAA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Выберем Блок Инструментов.</a:t>
            </a:r>
          </a:p>
          <a:p>
            <a:r>
              <a:rPr lang="ru-RU" dirty="0"/>
              <a:t>Добавим Расширенные Блоки Музыки, нажав на Символ Расширений Палитры Блоков.</a:t>
            </a:r>
          </a:p>
          <a:p>
            <a:r>
              <a:rPr lang="ru-RU" dirty="0"/>
              <a:t>Выберем любой инструмент.</a:t>
            </a:r>
          </a:p>
          <a:p>
            <a:r>
              <a:rPr lang="ru-RU" dirty="0"/>
              <a:t>Составим короткую музыкальную композицию и проиграем её 4 раза.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8B888-A70B-4EA2-96AF-60F41851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6405156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D171A-6A3D-4C9C-8FFF-BB89611F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1DA20-B4C3-4D03-905E-77B533298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220" y="1853144"/>
            <a:ext cx="419100" cy="352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AFA5CE-4D7B-4D54-B84E-9AFF693B159D}"/>
              </a:ext>
            </a:extLst>
          </p:cNvPr>
          <p:cNvSpPr txBox="1"/>
          <p:nvPr/>
        </p:nvSpPr>
        <p:spPr>
          <a:xfrm>
            <a:off x="3287484" y="3502652"/>
            <a:ext cx="3542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Выберем инструмент  Кларнет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F6A8F-9A89-459F-A132-07FCEE800129}"/>
              </a:ext>
            </a:extLst>
          </p:cNvPr>
          <p:cNvSpPr txBox="1"/>
          <p:nvPr/>
        </p:nvSpPr>
        <p:spPr>
          <a:xfrm>
            <a:off x="3319594" y="4118206"/>
            <a:ext cx="250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Играются 4 ноты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5CA9F-3AC1-4C68-B06E-F6908D0C3EAC}"/>
              </a:ext>
            </a:extLst>
          </p:cNvPr>
          <p:cNvSpPr txBox="1"/>
          <p:nvPr/>
        </p:nvSpPr>
        <p:spPr>
          <a:xfrm>
            <a:off x="3287484" y="3810429"/>
            <a:ext cx="4774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Музыка проигрывается 4 раза используя Блок Цикла</a:t>
            </a:r>
            <a:endParaRPr lang="en-US" sz="1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49" y="2962186"/>
            <a:ext cx="2873813" cy="289622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3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9" name="Рисунок 4">
            <a:extLst>
              <a:ext uri="{FF2B5EF4-FFF2-40B4-BE49-F238E27FC236}">
                <a16:creationId xmlns:a16="http://schemas.microsoft.com/office/drawing/2014/main" id="{FCB8C6C2-3419-594B-A1C7-4C79D2302F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29" y="2463328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441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1095</TotalTime>
  <Words>383</Words>
  <Application>Microsoft Macintosh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Corbel</vt:lpstr>
      <vt:lpstr>Gill Sans MT</vt:lpstr>
      <vt:lpstr>Helvetica Neue</vt:lpstr>
      <vt:lpstr>Wingdings 2</vt:lpstr>
      <vt:lpstr>Dividend</vt:lpstr>
      <vt:lpstr>БЛОКИ ЗВУКОВ И МУЗЫКИ </vt:lpstr>
      <vt:lpstr>ЦЕЛЬ УРОКА</vt:lpstr>
      <vt:lpstr>БЛОКИ ЗВУКОВ</vt:lpstr>
      <vt:lpstr>ДОБАВЛЕНИЕ ЗВУКОВ</vt:lpstr>
      <vt:lpstr>Запись своих звуков</vt:lpstr>
      <vt:lpstr>ЗАДАЧА И РЕШЕНИЕ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135</cp:revision>
  <dcterms:created xsi:type="dcterms:W3CDTF">2016-07-04T02:35:12Z</dcterms:created>
  <dcterms:modified xsi:type="dcterms:W3CDTF">2020-06-11T12:14:16Z</dcterms:modified>
</cp:coreProperties>
</file>