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  <p:sldMasterId id="2147483773" r:id="rId2"/>
  </p:sldMasterIdLst>
  <p:notesMasterIdLst>
    <p:notesMasterId r:id="rId10"/>
  </p:notesMasterIdLst>
  <p:handoutMasterIdLst>
    <p:handoutMasterId r:id="rId11"/>
  </p:handoutMasterIdLst>
  <p:sldIdLst>
    <p:sldId id="275" r:id="rId3"/>
    <p:sldId id="276" r:id="rId4"/>
    <p:sldId id="283" r:id="rId5"/>
    <p:sldId id="285" r:id="rId6"/>
    <p:sldId id="277" r:id="rId7"/>
    <p:sldId id="279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eshan" initials="SS" lastIdx="1" clrIdx="0">
    <p:extLst>
      <p:ext uri="{19B8F6BF-5375-455C-9EA6-DF929625EA0E}">
        <p15:presenceInfo xmlns:p15="http://schemas.microsoft.com/office/powerpoint/2012/main" userId="76a5d516ed596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13"/>
  </p:normalViewPr>
  <p:slideViewPr>
    <p:cSldViewPr snapToGrid="0" snapToObjects="1">
      <p:cViewPr varScale="1">
        <p:scale>
          <a:sx n="99" d="100"/>
          <a:sy n="99" d="100"/>
        </p:scale>
        <p:origin x="77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/>
              <a:t>By the Creators of EV3Lessons</a:t>
            </a:r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AF6539C-1352-4786-AE30-F36163AC4D4E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0A69E640-A6FB-4C5C-B92E-8FE9D030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56E2FA8D-92F1-425E-9A0F-E044F4FD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039500CB-9743-47D0-A01F-E94D2285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A98C301-94BA-4E6C-ADB3-60943B87E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546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1/16/2020)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ducation.lego.com/en-us/lessons/prime-competition-ready/assembling-an-advanced-driving-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สร้างหุ่นยนต์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โดย</a:t>
            </a:r>
            <a:r>
              <a:rPr lang="en-US" dirty="0"/>
              <a:t> SANJAY</a:t>
            </a:r>
            <a:r>
              <a:rPr lang="th-TH" dirty="0"/>
              <a:t>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th-TH" dirty="0"/>
              <a:t>และ</a:t>
            </a:r>
            <a:r>
              <a:rPr lang="en-US" dirty="0"/>
              <a:t>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หุ่นยนต์ </a:t>
            </a:r>
            <a:r>
              <a:rPr lang="en-US" dirty="0"/>
              <a:t>SPIKE PRIME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08302" cy="5082601"/>
          </a:xfrm>
        </p:spPr>
        <p:txBody>
          <a:bodyPr>
            <a:normAutofit/>
          </a:bodyPr>
          <a:lstStyle/>
          <a:p>
            <a:r>
              <a:rPr lang="th-TH" dirty="0"/>
              <a:t>สำหรับบทเรียนเหล่านี้ เราแนะนำให้ใช้หุ่นยนต์พื้นฐานที่มีล้อขับเคลื่อน </a:t>
            </a:r>
            <a:r>
              <a:rPr lang="en-AU" dirty="0"/>
              <a:t>2 </a:t>
            </a:r>
            <a:r>
              <a:rPr lang="th-TH" dirty="0"/>
              <a:t>ล้อ</a:t>
            </a:r>
            <a:r>
              <a:rPr lang="en-AU" dirty="0"/>
              <a:t>  </a:t>
            </a:r>
            <a:r>
              <a:rPr lang="th-TH" dirty="0"/>
              <a:t>หากต้องการ คุณสามารถติดตั้งเซนเซอร์และมอเตอร์เพิ่มเติมได้</a:t>
            </a:r>
          </a:p>
          <a:p>
            <a:r>
              <a:rPr lang="th-TH" dirty="0"/>
              <a:t>เรามีคู่มือการสร้างหุ่นยนต์ฝึกฝนพื้นฐาน </a:t>
            </a:r>
            <a:r>
              <a:rPr lang="en-AU" dirty="0"/>
              <a:t>(Droid Bot IV) </a:t>
            </a:r>
            <a:r>
              <a:rPr lang="th-TH" dirty="0"/>
              <a:t>ซึ่งประกอบด้วยมอเตอร์และเซนเซอร์ทุกตัวใน </a:t>
            </a:r>
            <a:r>
              <a:rPr lang="en-AU" dirty="0"/>
              <a:t>SPIKE Prime</a:t>
            </a:r>
            <a:endParaRPr lang="th-TH" dirty="0"/>
          </a:p>
          <a:p>
            <a:r>
              <a:rPr lang="th-TH" dirty="0"/>
              <a:t>เราจะมีแบบหุ่นยนต์เพิ่มเติม เมื่อเราเพิ่มเนื้อหาในอนาคต</a:t>
            </a:r>
            <a:endParaRPr lang="en-US" dirty="0"/>
          </a:p>
          <a:p>
            <a:r>
              <a:rPr lang="th-TH" i="1" dirty="0"/>
              <a:t>ไม่ว่าคุณจะใช้หุ่นยนต์แบบไหน โปรดตรวจสอบว่าคุณได้ติดตั้งมอเตอร์และเซนเซอร์ในพอร์ตที่ถูกต้องตามเฉลยภารกิจของเรา</a:t>
            </a:r>
            <a:endParaRPr lang="en-AU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82CF6-88AC-4A8B-973D-3DD6912204BA}"/>
              </a:ext>
            </a:extLst>
          </p:cNvPr>
          <p:cNvSpPr txBox="1"/>
          <p:nvPr/>
        </p:nvSpPr>
        <p:spPr>
          <a:xfrm>
            <a:off x="6801511" y="1865277"/>
            <a:ext cx="141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Droid Bot IV</a:t>
            </a:r>
          </a:p>
        </p:txBody>
      </p:sp>
      <p:pic>
        <p:nvPicPr>
          <p:cNvPr id="11" name="Picture 10" descr="A picture containing toy, cake, truck, indoor&#10;&#10;Description automatically generated">
            <a:extLst>
              <a:ext uri="{FF2B5EF4-FFF2-40B4-BE49-F238E27FC236}">
                <a16:creationId xmlns:a16="http://schemas.microsoft.com/office/drawing/2014/main" id="{18DAFE5E-1B1F-48DE-A0A7-7F6DCF8D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42" y="1952093"/>
            <a:ext cx="5005982" cy="37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384-6D82-4AAE-9B99-010B98F0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Droid Bot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8918-0E59-4290-B720-4D582D09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Droid Bot IV </a:t>
            </a:r>
            <a:r>
              <a:rPr lang="th-TH" dirty="0"/>
              <a:t>คือหุ่นยนต์ฝึกฝนที่เราออกแบบขึ้น</a:t>
            </a:r>
            <a:endParaRPr lang="en-US" dirty="0"/>
          </a:p>
          <a:p>
            <a:r>
              <a:rPr lang="th-TH" dirty="0"/>
              <a:t>ชิ้นส่วนทั้งหมดมาจาก </a:t>
            </a:r>
            <a:r>
              <a:rPr lang="en-US" dirty="0"/>
              <a:t>SPIKE Prime Set (45678)</a:t>
            </a:r>
            <a:r>
              <a:rPr lang="th-TH" dirty="0"/>
              <a:t> และไม่จำเป็นมี </a:t>
            </a:r>
            <a:r>
              <a:rPr lang="en-US" dirty="0"/>
              <a:t>Expansion Set</a:t>
            </a:r>
            <a:endParaRPr lang="th-TH" dirty="0"/>
          </a:p>
          <a:p>
            <a:r>
              <a:rPr lang="th-TH" dirty="0"/>
              <a:t>เราติดตั้งเซนเซอร์ทั้งหมดไว้ล่วงหน้าสำหรับบทเรียนของเรา</a:t>
            </a:r>
            <a:endParaRPr lang="en-US" dirty="0"/>
          </a:p>
          <a:p>
            <a:r>
              <a:rPr lang="th-TH" dirty="0"/>
              <a:t>ล้อมีขนาด </a:t>
            </a:r>
            <a:r>
              <a:rPr lang="en-AU" dirty="0"/>
              <a:t>56mm</a:t>
            </a:r>
            <a:r>
              <a:rPr lang="th-TH" dirty="0"/>
              <a:t>  มอเตอร์และเซนเซอร์ติดตั้งตามรูปแบบข้างล่าง</a:t>
            </a:r>
            <a:endParaRPr lang="en-US" dirty="0"/>
          </a:p>
          <a:p>
            <a:r>
              <a:rPr lang="th-TH" dirty="0"/>
              <a:t>คู่มือการสร้างหุ่นยนต์นี้สามารถพบได้บนเว็บไซต์ของเรา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06A65-44E1-44AE-93C4-99EC660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FA9F-9143-4B0D-82D2-0210772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1039D-6E54-4281-99C7-027767F70FCD}"/>
              </a:ext>
            </a:extLst>
          </p:cNvPr>
          <p:cNvGrpSpPr/>
          <p:nvPr/>
        </p:nvGrpSpPr>
        <p:grpSpPr>
          <a:xfrm>
            <a:off x="429977" y="3602040"/>
            <a:ext cx="3427528" cy="2475398"/>
            <a:chOff x="429977" y="3602040"/>
            <a:chExt cx="3427528" cy="24753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F50068-DE59-4D2D-B006-031523DD8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977" y="3636133"/>
              <a:ext cx="3427528" cy="24413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886F67-B018-4966-9F5E-7CE6D95D7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45686" y="3995697"/>
              <a:ext cx="261138" cy="4379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F05BB6-F385-4483-A844-579CD81E7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52209" y="5349114"/>
              <a:ext cx="261138" cy="4379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83ECB2-B520-4773-A431-421C219EA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6" t="67607" r="87638" b="14723"/>
            <a:stretch/>
          </p:blipFill>
          <p:spPr>
            <a:xfrm>
              <a:off x="3417212" y="4654883"/>
              <a:ext cx="322729" cy="4313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C288E19-0DC4-48A5-A1FA-E470107A8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055" t="68768" r="2319" b="18669"/>
            <a:stretch/>
          </p:blipFill>
          <p:spPr>
            <a:xfrm>
              <a:off x="437751" y="4684434"/>
              <a:ext cx="424984" cy="3446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343866C-8556-4D75-B5C8-DEB614E72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6" t="12560" r="86825" b="74720"/>
            <a:stretch/>
          </p:blipFill>
          <p:spPr>
            <a:xfrm>
              <a:off x="3437514" y="5349114"/>
              <a:ext cx="296762" cy="304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297372-6D65-446C-86F9-FB1D808F9DBF}"/>
                </a:ext>
              </a:extLst>
            </p:cNvPr>
            <p:cNvSpPr txBox="1"/>
            <p:nvPr/>
          </p:nvSpPr>
          <p:spPr>
            <a:xfrm>
              <a:off x="733160" y="3602040"/>
              <a:ext cx="2821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Droid Bot IV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7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B66B-80B6-42BC-A74F-B6C88E94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คู่มือการต่อวงจรสำหรับ </a:t>
            </a:r>
            <a:r>
              <a:rPr lang="en-US" dirty="0"/>
              <a:t>Droid Bot IV</a:t>
            </a:r>
          </a:p>
        </p:txBody>
      </p:sp>
      <p:pic>
        <p:nvPicPr>
          <p:cNvPr id="7" name="Content Placeholder 6" descr="A picture containing truck, car, white, street&#10;&#10;Description automatically generated">
            <a:extLst>
              <a:ext uri="{FF2B5EF4-FFF2-40B4-BE49-F238E27FC236}">
                <a16:creationId xmlns:a16="http://schemas.microsoft.com/office/drawing/2014/main" id="{DBDB79DC-E632-4CD8-9B1B-83EDDF258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00" y="1141390"/>
            <a:ext cx="5083175" cy="50831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C164B-B189-450C-89DE-FAEAD862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817EC-50A0-41A6-9AF8-3DA2FC1B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9D0E3-6278-4BA9-B62D-E326FC9C0546}"/>
              </a:ext>
            </a:extLst>
          </p:cNvPr>
          <p:cNvSpPr txBox="1"/>
          <p:nvPr/>
        </p:nvSpPr>
        <p:spPr>
          <a:xfrm>
            <a:off x="2429435" y="1262244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: Medium Motor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21F21-FB55-43B3-AD15-31FDC9D078B1}"/>
              </a:ext>
            </a:extLst>
          </p:cNvPr>
          <p:cNvSpPr txBox="1"/>
          <p:nvPr/>
        </p:nvSpPr>
        <p:spPr>
          <a:xfrm>
            <a:off x="2429435" y="5716610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: Medium Motor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661E5-626A-409E-997A-3CAA606294AD}"/>
              </a:ext>
            </a:extLst>
          </p:cNvPr>
          <p:cNvSpPr txBox="1"/>
          <p:nvPr/>
        </p:nvSpPr>
        <p:spPr>
          <a:xfrm>
            <a:off x="6305366" y="1957187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: Color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C0DF0-FBDD-4472-9B70-FBAF515892D9}"/>
              </a:ext>
            </a:extLst>
          </p:cNvPr>
          <p:cNvSpPr txBox="1"/>
          <p:nvPr/>
        </p:nvSpPr>
        <p:spPr>
          <a:xfrm>
            <a:off x="6305366" y="3514449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: Large Motor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AE424-55C6-4C23-A66B-F19BA3402B7D}"/>
              </a:ext>
            </a:extLst>
          </p:cNvPr>
          <p:cNvSpPr txBox="1"/>
          <p:nvPr/>
        </p:nvSpPr>
        <p:spPr>
          <a:xfrm>
            <a:off x="4428146" y="1278021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: Force Sensor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5A74B-B81F-47BF-AED4-6DA52DA7D7A1}"/>
              </a:ext>
            </a:extLst>
          </p:cNvPr>
          <p:cNvSpPr txBox="1"/>
          <p:nvPr/>
        </p:nvSpPr>
        <p:spPr>
          <a:xfrm>
            <a:off x="4422776" y="5716610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: Distance Sensor</a:t>
            </a:r>
          </a:p>
        </p:txBody>
      </p:sp>
    </p:spTree>
    <p:extLst>
      <p:ext uri="{BB962C8B-B14F-4D97-AF65-F5344CB8AC3E}">
        <p14:creationId xmlns:p14="http://schemas.microsoft.com/office/powerpoint/2010/main" val="109221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1B85-316D-40F8-B2FD-C66EF2A7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Driving base (ADB)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9C28-BE65-45C2-B4B0-BC26D4D1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068834" cy="5082601"/>
          </a:xfrm>
        </p:spPr>
        <p:txBody>
          <a:bodyPr>
            <a:normAutofit/>
          </a:bodyPr>
          <a:lstStyle/>
          <a:p>
            <a:r>
              <a:rPr lang="th-TH" dirty="0"/>
              <a:t>นอกจากนี้ คุณสามารถใช้หุ่นยนต์</a:t>
            </a:r>
            <a:r>
              <a:rPr lang="en-US" dirty="0"/>
              <a:t> Advanced Driving Base (ADB)</a:t>
            </a:r>
            <a:r>
              <a:rPr lang="th-TH" dirty="0"/>
              <a:t> ได้</a:t>
            </a:r>
            <a:endParaRPr lang="en-US" dirty="0"/>
          </a:p>
          <a:p>
            <a:r>
              <a:rPr lang="th-TH" dirty="0"/>
              <a:t>ชิ้นส่วนมาจาก </a:t>
            </a:r>
            <a:r>
              <a:rPr lang="en-US" dirty="0"/>
              <a:t>SPIKE Prime Set (45678)</a:t>
            </a:r>
            <a:r>
              <a:rPr lang="th-TH" dirty="0"/>
              <a:t> และ</a:t>
            </a:r>
            <a:r>
              <a:rPr lang="en-US" dirty="0"/>
              <a:t> SPIKE Prime Expansion Set (45680)</a:t>
            </a:r>
          </a:p>
          <a:p>
            <a:r>
              <a:rPr lang="th-TH" dirty="0"/>
              <a:t>คู่มือการสร้างหุ่นยนต์นี้สามารถพบได้ในแอป </a:t>
            </a:r>
            <a:r>
              <a:rPr lang="en-AU" dirty="0"/>
              <a:t>SPIKE Prime </a:t>
            </a:r>
            <a:r>
              <a:rPr lang="th-TH" dirty="0"/>
              <a:t>และบนเว็บไซต์</a:t>
            </a:r>
            <a:r>
              <a:rPr lang="en-US" dirty="0"/>
              <a:t> </a:t>
            </a:r>
            <a:r>
              <a:rPr lang="en-US" sz="1200" dirty="0">
                <a:hlinkClick r:id="rId2"/>
              </a:rPr>
              <a:t>https://education.lego.com/en-us/lessons/prime-compet</a:t>
            </a:r>
            <a:r>
              <a:rPr lang="en-US" sz="1200" dirty="0">
                <a:hlinkClick r:id="rId2"/>
              </a:rPr>
              <a:t>i</a:t>
            </a:r>
            <a:r>
              <a:rPr lang="en-US" sz="1200" dirty="0">
                <a:hlinkClick r:id="rId2"/>
              </a:rPr>
              <a:t>tion-ready/assembling-an-advanced-driving-base</a:t>
            </a:r>
            <a:endParaRPr lang="en-US" sz="1200" dirty="0"/>
          </a:p>
          <a:p>
            <a:r>
              <a:rPr lang="th-TH" dirty="0"/>
              <a:t>โปรดสังเกตการต่อวงจรของหุ่นยนต์นี้ทางด้านขวา เนื่องจากเซนเซอร์ทุกชนิดไม่ได้ต่อกับฮับ คุณจะต้องถอดสายไฟออกจากบางพอร์ตเพื่อติดตั้ง </a:t>
            </a:r>
            <a:r>
              <a:rPr lang="en-AU" dirty="0"/>
              <a:t>Distance Sensor </a:t>
            </a:r>
            <a:r>
              <a:rPr lang="th-TH" dirty="0"/>
              <a:t>และ </a:t>
            </a:r>
            <a:r>
              <a:rPr lang="en-AU" dirty="0"/>
              <a:t>Force Sensor </a:t>
            </a:r>
            <a:r>
              <a:rPr lang="th-TH" dirty="0"/>
              <a:t>สำหรับบทเรียนของเรา</a:t>
            </a:r>
            <a:endParaRPr lang="en-US" dirty="0"/>
          </a:p>
          <a:p>
            <a:r>
              <a:rPr lang="en-US" dirty="0"/>
              <a:t>Color </a:t>
            </a:r>
            <a:r>
              <a:rPr lang="en-AU" dirty="0"/>
              <a:t>S</a:t>
            </a:r>
            <a:r>
              <a:rPr lang="en-US" dirty="0" err="1"/>
              <a:t>ensor</a:t>
            </a:r>
            <a:r>
              <a:rPr lang="en-US" dirty="0"/>
              <a:t> </a:t>
            </a:r>
            <a:r>
              <a:rPr lang="th-TH" dirty="0"/>
              <a:t>บน </a:t>
            </a:r>
            <a:r>
              <a:rPr lang="en-US" dirty="0"/>
              <a:t>ADB </a:t>
            </a:r>
            <a:r>
              <a:rPr lang="th-TH" dirty="0"/>
              <a:t>ไม่ได้ถูกติดตั้งในตำแหน่งที่เหมาะสมสำหรับการใช้งานใน </a:t>
            </a:r>
            <a:r>
              <a:rPr lang="en-US" dirty="0"/>
              <a:t>Color Mode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ดูหน้าถัดไป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72063-2ECC-40B7-BDDE-09490688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85AB1-BBA9-4704-B979-EA1B7589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7D49A-3B76-4F9B-8793-399AD696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647" y="1254796"/>
            <a:ext cx="3397684" cy="2566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7B2F9-269D-4196-8BAD-2FF164425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319" y="3781302"/>
            <a:ext cx="3427528" cy="2441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B62A3-019A-4B98-85FF-B541D215CE17}"/>
              </a:ext>
            </a:extLst>
          </p:cNvPr>
          <p:cNvSpPr txBox="1"/>
          <p:nvPr/>
        </p:nvSpPr>
        <p:spPr>
          <a:xfrm>
            <a:off x="6222569" y="3769289"/>
            <a:ext cx="1735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100" dirty="0"/>
              <a:t>การตั้งค่าเริ่มต้นของ </a:t>
            </a:r>
            <a:r>
              <a:rPr lang="en-US" sz="1100" dirty="0"/>
              <a:t>ADB</a:t>
            </a:r>
          </a:p>
        </p:txBody>
      </p:sp>
    </p:spTree>
    <p:extLst>
      <p:ext uri="{BB962C8B-B14F-4D97-AF65-F5344CB8AC3E}">
        <p14:creationId xmlns:p14="http://schemas.microsoft.com/office/powerpoint/2010/main" val="2814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หมายเหตุ</a:t>
            </a:r>
            <a:r>
              <a:rPr lang="en-US" dirty="0"/>
              <a:t>: </a:t>
            </a:r>
            <a:r>
              <a:rPr lang="th-TH" dirty="0"/>
              <a:t>ตำแหน่งของ </a:t>
            </a:r>
            <a:r>
              <a:rPr lang="en-US" dirty="0"/>
              <a:t>Color Sensor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>
            <a:normAutofit/>
          </a:bodyPr>
          <a:lstStyle/>
          <a:p>
            <a:r>
              <a:rPr lang="th-TH" dirty="0"/>
              <a:t>ในการใช้ </a:t>
            </a:r>
            <a:r>
              <a:rPr lang="en-AU" dirty="0" err="1"/>
              <a:t>Color</a:t>
            </a:r>
            <a:r>
              <a:rPr lang="en-AU" dirty="0"/>
              <a:t> Sensor </a:t>
            </a:r>
            <a:r>
              <a:rPr lang="th-TH" dirty="0"/>
              <a:t>ใน </a:t>
            </a:r>
            <a:r>
              <a:rPr lang="en-AU" dirty="0" err="1"/>
              <a:t>Color</a:t>
            </a:r>
            <a:r>
              <a:rPr lang="en-AU" dirty="0"/>
              <a:t> Mode </a:t>
            </a:r>
            <a:r>
              <a:rPr lang="th-TH" dirty="0"/>
              <a:t>สำหรับการค้นหาเส้นหรือเคลื่อนที่ตามเส้น คุณจะต้องเปลี่ยนแปลงโครงสร้างของ </a:t>
            </a:r>
            <a:r>
              <a:rPr lang="en-US" dirty="0"/>
              <a:t>Advanced Driving Base (ADB)</a:t>
            </a:r>
          </a:p>
          <a:p>
            <a:r>
              <a:rPr lang="th-TH" dirty="0"/>
              <a:t>ตามคู่มือ ตำแหน่งของ </a:t>
            </a:r>
            <a:r>
              <a:rPr lang="en-AU" dirty="0" err="1"/>
              <a:t>Color</a:t>
            </a:r>
            <a:r>
              <a:rPr lang="en-AU" dirty="0"/>
              <a:t> Sensor</a:t>
            </a:r>
            <a:r>
              <a:rPr lang="th-TH" dirty="0"/>
              <a:t> ต่ำกว่าคุณสมบัติของ </a:t>
            </a:r>
            <a:r>
              <a:rPr lang="en-US" dirty="0"/>
              <a:t>SPIKE Prime</a:t>
            </a:r>
            <a:br>
              <a:rPr lang="th-TH" dirty="0"/>
            </a:br>
            <a:r>
              <a:rPr lang="th-TH" dirty="0"/>
              <a:t>ใน </a:t>
            </a:r>
            <a:r>
              <a:rPr lang="en-AU" dirty="0" err="1"/>
              <a:t>Color</a:t>
            </a:r>
            <a:r>
              <a:rPr lang="en-AU" dirty="0"/>
              <a:t> Mode </a:t>
            </a:r>
            <a:r>
              <a:rPr lang="th-TH" dirty="0"/>
              <a:t>สีดำของเทปไฟฟ้าหรือบนสนาม</a:t>
            </a:r>
            <a:r>
              <a:rPr lang="en-AU" dirty="0"/>
              <a:t>FIRST LEGO League</a:t>
            </a:r>
            <a:r>
              <a:rPr lang="th-TH" dirty="0"/>
              <a:t> จึงไม่สามารถถูกอ่านได้อย่างถูกต้อง</a:t>
            </a:r>
            <a:endParaRPr lang="en-US" dirty="0"/>
          </a:p>
          <a:p>
            <a:r>
              <a:rPr lang="en-US" i="1" dirty="0"/>
              <a:t>Color Sensor </a:t>
            </a:r>
            <a:r>
              <a:rPr lang="th-TH" i="1" dirty="0"/>
              <a:t>ของ </a:t>
            </a:r>
            <a:r>
              <a:rPr lang="en-US" i="1" dirty="0"/>
              <a:t>ADB </a:t>
            </a:r>
            <a:r>
              <a:rPr lang="th-TH" i="1" dirty="0"/>
              <a:t>ติดตั้งที่ความสูงประมาณ </a:t>
            </a:r>
            <a:r>
              <a:rPr lang="en-AU" i="1" dirty="0"/>
              <a:t>8mm </a:t>
            </a:r>
            <a:r>
              <a:rPr lang="th-TH" i="1" dirty="0"/>
              <a:t>จากพื้น  ตามคุณสมบัติแล้ว ระยะห่างที่ดีทีสุดนี้ควรเป็น </a:t>
            </a:r>
            <a:r>
              <a:rPr lang="en-AU" i="1" dirty="0"/>
              <a:t>16mm</a:t>
            </a:r>
            <a:endParaRPr lang="en-US" i="1" dirty="0"/>
          </a:p>
          <a:p>
            <a:r>
              <a:rPr lang="th-TH" dirty="0"/>
              <a:t>วิธีแก้ไขคือการขยับ </a:t>
            </a:r>
            <a:r>
              <a:rPr lang="en-AU" dirty="0" err="1"/>
              <a:t>Color</a:t>
            </a:r>
            <a:r>
              <a:rPr lang="en-AU" dirty="0"/>
              <a:t> Sensor </a:t>
            </a:r>
            <a:r>
              <a:rPr lang="th-TH" dirty="0"/>
              <a:t>สูงขึ้น ซึ่งคู่มือสามารถค้นพบได้ในบนเว็บไซต์นี้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201201" y="3892888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603537" y="2655400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676690" y="2950901"/>
            <a:ext cx="20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16mm</a:t>
            </a:r>
          </a:p>
          <a:p>
            <a:r>
              <a:rPr lang="en-US" sz="1600" dirty="0"/>
              <a:t>2M (2 LEGO Modules)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97" y="1144764"/>
            <a:ext cx="2197339" cy="1648004"/>
          </a:xfrm>
          <a:prstGeom prst="rect">
            <a:avLst/>
          </a:prstGeom>
        </p:spPr>
      </p:pic>
      <p:pic>
        <p:nvPicPr>
          <p:cNvPr id="10" name="Picture 9" descr="A close up of a toy&#10;&#10;Description automatically generated">
            <a:extLst>
              <a:ext uri="{FF2B5EF4-FFF2-40B4-BE49-F238E27FC236}">
                <a16:creationId xmlns:a16="http://schemas.microsoft.com/office/drawing/2014/main" id="{0B10D116-5244-4CB5-BBD9-B9CEAED80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46" b="22594"/>
          <a:stretch/>
        </p:blipFill>
        <p:spPr>
          <a:xfrm>
            <a:off x="6023415" y="4438743"/>
            <a:ext cx="2876177" cy="13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ผู้จัดทำ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th-TH" sz="1600" dirty="0"/>
              <a:t>บทเรียนนี้สร้างโดย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th-TH" sz="1600" dirty="0"/>
              <a:t>และ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th-TH" sz="1600" dirty="0"/>
              <a:t>สำหรับ </a:t>
            </a:r>
            <a:r>
              <a:rPr lang="en-US" sz="1600" dirty="0"/>
              <a:t>SPIKE Prime Lessons</a:t>
            </a:r>
          </a:p>
          <a:p>
            <a:r>
              <a:rPr lang="th-TH" sz="1600" dirty="0"/>
              <a:t>บทเรียนนี้แปลเป็นภาษาไทยโดย </a:t>
            </a:r>
            <a:r>
              <a:rPr lang="en-US" sz="1600" dirty="0"/>
              <a:t>Wil Losereewanich</a:t>
            </a:r>
          </a:p>
          <a:p>
            <a:r>
              <a:rPr lang="th-TH" sz="1600" dirty="0"/>
              <a:t>สามารถค้นพบบทเรียนเพิ่มเติมได้ที่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6/07/2020)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51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Custom 1">
      <a:majorFont>
        <a:latin typeface="Gill Sans MT"/>
        <a:ea typeface=""/>
        <a:cs typeface="Barlow"/>
      </a:majorFont>
      <a:minorFont>
        <a:latin typeface="Gill Sans MT"/>
        <a:ea typeface=""/>
        <a:cs typeface="Barlow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Custom 2">
      <a:majorFont>
        <a:latin typeface="Gill Sans MT"/>
        <a:ea typeface=""/>
        <a:cs typeface="Barlow"/>
      </a:majorFont>
      <a:minorFont>
        <a:latin typeface="Gill Sans MT"/>
        <a:ea typeface=""/>
        <a:cs typeface="Barlow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267</TotalTime>
  <Words>637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Dividend</vt:lpstr>
      <vt:lpstr>สร้างหุ่นยนต์</vt:lpstr>
      <vt:lpstr>หุ่นยนต์ SPIKE PRIME</vt:lpstr>
      <vt:lpstr>Droid Bot IV</vt:lpstr>
      <vt:lpstr>คู่มือการต่อวงจรสำหรับ Droid Bot IV</vt:lpstr>
      <vt:lpstr>Advanced Driving base (ADB)</vt:lpstr>
      <vt:lpstr>หมายเหตุ: ตำแหน่งของ Color Sensor</vt:lpstr>
      <vt:lpstr>ผู้จัดทำ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Wil Losereewanich</cp:lastModifiedBy>
  <cp:revision>69</cp:revision>
  <dcterms:created xsi:type="dcterms:W3CDTF">2019-12-31T03:18:51Z</dcterms:created>
  <dcterms:modified xsi:type="dcterms:W3CDTF">2020-08-07T07:14:26Z</dcterms:modified>
</cp:coreProperties>
</file>