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9"/>
  </p:notesMasterIdLst>
  <p:handoutMasterIdLst>
    <p:handoutMasterId r:id="rId10"/>
  </p:handoutMasterIdLst>
  <p:sldIdLst>
    <p:sldId id="275" r:id="rId2"/>
    <p:sldId id="257" r:id="rId3"/>
    <p:sldId id="276" r:id="rId4"/>
    <p:sldId id="280" r:id="rId5"/>
    <p:sldId id="279" r:id="rId6"/>
    <p:sldId id="281" r:id="rId7"/>
    <p:sldId id="28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580"/>
    <p:restoredTop sz="94613"/>
  </p:normalViewPr>
  <p:slideViewPr>
    <p:cSldViewPr snapToGrid="0" snapToObjects="1">
      <p:cViewPr varScale="1">
        <p:scale>
          <a:sx n="46" d="100"/>
          <a:sy n="46" d="100"/>
        </p:scale>
        <p:origin x="168" y="19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6/11/20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6/11/20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3200" b="1" dirty="0"/>
              <a:t>УРОКИ ПО </a:t>
            </a:r>
            <a:r>
              <a:rPr lang="en-US" sz="3200" b="1" dirty="0"/>
              <a:t>SPIKE PRIME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D11A6C9-44EF-45B9-B0DD-0C82AAD7CF86}"/>
              </a:ext>
            </a:extLst>
          </p:cNvPr>
          <p:cNvGrpSpPr/>
          <p:nvPr userDrawn="1"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98032520-9308-46CA-88EA-302621EDA51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A804C157-F9A9-45CD-B278-7AC5ABDFF6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D710F723-4725-419B-9685-404BC0865D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B6B1187C-5649-4448-81FC-9F2962C28A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754" y="2833774"/>
            <a:ext cx="5815852" cy="1504844"/>
          </a:xfrm>
        </p:spPr>
        <p:txBody>
          <a:bodyPr/>
          <a:lstStyle/>
          <a:p>
            <a:r>
              <a:rPr lang="ru-RU" b="1" dirty="0"/>
              <a:t>БЛОКИ «ЕСЛИ-ТО»</a:t>
            </a:r>
            <a:br>
              <a:rPr lang="ru-RU" b="1" dirty="0"/>
            </a:br>
            <a:endParaRPr lang="en-US" sz="2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 txBox="1">
            <a:spLocks/>
          </p:cNvSpPr>
          <p:nvPr/>
        </p:nvSpPr>
        <p:spPr>
          <a:xfrm>
            <a:off x="316712" y="3800535"/>
            <a:ext cx="5741894" cy="590321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cap="all" dirty="0">
                <a:solidFill>
                  <a:schemeClr val="accent2"/>
                </a:solidFill>
              </a:rPr>
              <a:t>By </a:t>
            </a:r>
            <a:r>
              <a:rPr lang="en-US" sz="1600" cap="all" dirty="0" err="1">
                <a:solidFill>
                  <a:schemeClr val="accent2"/>
                </a:solidFill>
              </a:rPr>
              <a:t>sanjay</a:t>
            </a:r>
            <a:r>
              <a:rPr lang="en-US" sz="1600" cap="all" dirty="0">
                <a:solidFill>
                  <a:schemeClr val="accent2"/>
                </a:solidFill>
              </a:rPr>
              <a:t> and </a:t>
            </a:r>
            <a:r>
              <a:rPr lang="en-US" sz="1600" cap="all" dirty="0" err="1">
                <a:solidFill>
                  <a:schemeClr val="accent2"/>
                </a:solidFill>
              </a:rPr>
              <a:t>Arvind</a:t>
            </a:r>
            <a:r>
              <a:rPr lang="en-US" sz="1600" cap="all" dirty="0">
                <a:solidFill>
                  <a:schemeClr val="accent2"/>
                </a:solidFill>
              </a:rPr>
              <a:t> </a:t>
            </a:r>
            <a:r>
              <a:rPr lang="en-US" sz="1600" cap="all" dirty="0" err="1">
                <a:solidFill>
                  <a:schemeClr val="accent2"/>
                </a:solidFill>
              </a:rPr>
              <a:t>Seshan</a:t>
            </a:r>
            <a:endParaRPr lang="en-US" sz="1600" cap="all" dirty="0">
              <a:solidFill>
                <a:schemeClr val="accent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058605" y="737053"/>
            <a:ext cx="2911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By the Makers of EV3Lessons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ЦЕЛЬ УРОКА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ru-RU" dirty="0"/>
              <a:t>Узнаем, как научить Вашего робота делать выбор.</a:t>
            </a:r>
          </a:p>
          <a:p>
            <a:r>
              <a:rPr lang="ru-RU" dirty="0"/>
              <a:t>Узнаем, как использовать Блок «Если-То».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6466937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161" y="2891078"/>
            <a:ext cx="2085975" cy="15049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58375A8-591F-DD4F-82B1-4F9D13986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3DFAF-A684-4430-96DD-0272D6E42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ПОВТОРЕНИЕ КОДА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5B322-4A52-46AA-8325-CC94EF0D1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2728109"/>
          </a:xfrm>
        </p:spPr>
        <p:txBody>
          <a:bodyPr>
            <a:normAutofit/>
          </a:bodyPr>
          <a:lstStyle/>
          <a:p>
            <a:r>
              <a:rPr lang="ru-RU" dirty="0"/>
              <a:t>Задавание вопроса роботом и выполнение действий на основе ответа. </a:t>
            </a:r>
          </a:p>
          <a:p>
            <a:r>
              <a:rPr lang="ru-RU" dirty="0"/>
              <a:t>Пример</a:t>
            </a:r>
            <a:r>
              <a:rPr lang="en-US" dirty="0"/>
              <a:t>: </a:t>
            </a:r>
          </a:p>
          <a:p>
            <a:pPr lvl="1"/>
            <a:r>
              <a:rPr lang="ru-RU" dirty="0"/>
              <a:t>Робот видит линию? Или нет? </a:t>
            </a:r>
          </a:p>
          <a:p>
            <a:pPr lvl="1"/>
            <a:r>
              <a:rPr lang="ru-RU" dirty="0"/>
              <a:t>Робот около стены? Или нет? </a:t>
            </a:r>
          </a:p>
          <a:p>
            <a:r>
              <a:rPr lang="ru-RU" dirty="0"/>
              <a:t>Это похоже на ответ «да» или «нет».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43C30F-5C3B-4D40-B83F-EDE97F88B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8038160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F46F1A-0070-4B1A-8974-7FA1B1E6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284" y="3315236"/>
            <a:ext cx="4019550" cy="2133600"/>
          </a:xfrm>
          <a:prstGeom prst="rect">
            <a:avLst/>
          </a:prstGeom>
        </p:spPr>
      </p:pic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B40EBA2A-4A19-2344-A096-8FAAE2BD9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83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0B313-00BE-4EF0-B284-897046045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ЗАДАЧА: СЧАСТЛИВЫЙ ИЛИ ПЕЧАЛЬНЫЙ?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F7CD3-BACF-4041-8035-C348127F5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6082083" cy="5082601"/>
          </a:xfrm>
        </p:spPr>
        <p:txBody>
          <a:bodyPr>
            <a:normAutofit/>
          </a:bodyPr>
          <a:lstStyle/>
          <a:p>
            <a:r>
              <a:rPr lang="ru-RU" sz="2000" dirty="0"/>
              <a:t>Напишите программу, которая изменяет изображение на дисплее если Датчик Силы нажат или не нажат.</a:t>
            </a:r>
          </a:p>
          <a:p>
            <a:r>
              <a:rPr lang="ru-RU" sz="2000" dirty="0"/>
              <a:t>Если нажат, Ваш </a:t>
            </a:r>
            <a:r>
              <a:rPr lang="en-US" sz="2000" dirty="0"/>
              <a:t>SPIKE Prime </a:t>
            </a:r>
            <a:r>
              <a:rPr lang="ru-RU" sz="2000" dirty="0"/>
              <a:t> счастлив. Покажите улыбающееся лицо на светодиодном дисплее. </a:t>
            </a:r>
            <a:endParaRPr lang="en-US" sz="2000" dirty="0"/>
          </a:p>
          <a:p>
            <a:r>
              <a:rPr lang="ru-RU" sz="2000" dirty="0"/>
              <a:t>Если не нажат, </a:t>
            </a:r>
            <a:r>
              <a:rPr lang="en-US" sz="2000" dirty="0"/>
              <a:t>SPIKE Prime </a:t>
            </a:r>
            <a:r>
              <a:rPr lang="ru-RU" sz="2000" dirty="0"/>
              <a:t>печальный. Покажите печальное лицо.</a:t>
            </a:r>
            <a:endParaRPr lang="en-US" sz="2000" dirty="0"/>
          </a:p>
          <a:p>
            <a:r>
              <a:rPr lang="ru-RU" sz="2000" dirty="0"/>
              <a:t>Вы должны будете использовать Блоки Подсветки, Блоки Циклов и Блоки «Если-То».</a:t>
            </a:r>
          </a:p>
          <a:p>
            <a:r>
              <a:rPr lang="ru-RU" sz="2000" dirty="0"/>
              <a:t>Вы должны будете настроить Блок Подсветки, чтобы показать печальное лицо.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A5034C-2474-45E9-A9ED-1874AF315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6866183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28C948-94D6-4639-8565-B615F168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F8E3F1-6A4D-4CAC-8510-5C0CF2E453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83"/>
          <a:stretch/>
        </p:blipFill>
        <p:spPr>
          <a:xfrm>
            <a:off x="6580087" y="2451640"/>
            <a:ext cx="2041519" cy="1978783"/>
          </a:xfrm>
          <a:prstGeom prst="rect">
            <a:avLst/>
          </a:prstGeom>
        </p:spPr>
      </p:pic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8486E7CF-3558-4546-8F3F-C7F7C7F650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067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993" y="1176998"/>
            <a:ext cx="5572125" cy="42576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4D4B14-C813-431E-9543-47897F392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РЕШЕНИЕ ЗАДАЧИ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C0B6A-3CBB-41D1-AC98-F9AA0B605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0685" y="3110172"/>
            <a:ext cx="4022276" cy="6021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/>
              <a:t>Когда Датчик Силы нажат на дисплее показывают улыбающееся лицо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3F7AD-2CE3-4EFD-BC79-FE15A5A21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8" y="6321349"/>
            <a:ext cx="7226791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CF93E-CB54-4D4C-9082-5178017C7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F664152-027D-4339-8847-0BD2FA260594}"/>
              </a:ext>
            </a:extLst>
          </p:cNvPr>
          <p:cNvSpPr txBox="1">
            <a:spLocks/>
          </p:cNvSpPr>
          <p:nvPr/>
        </p:nvSpPr>
        <p:spPr>
          <a:xfrm>
            <a:off x="4160917" y="4035984"/>
            <a:ext cx="4022276" cy="6021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ru-RU" sz="1600" dirty="0"/>
              <a:t>Когда Датчик Силы отпущен на дисплее показывают грустное лицо</a:t>
            </a:r>
            <a:endParaRPr lang="en-US" sz="1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FF9ECC8-39C2-4B6C-AC00-7A44C9B0208F}"/>
              </a:ext>
            </a:extLst>
          </p:cNvPr>
          <p:cNvSpPr txBox="1">
            <a:spLocks/>
          </p:cNvSpPr>
          <p:nvPr/>
        </p:nvSpPr>
        <p:spPr>
          <a:xfrm>
            <a:off x="4110685" y="2104249"/>
            <a:ext cx="4022276" cy="6021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ru-RU" sz="1600" dirty="0"/>
              <a:t>Запуск бесконечного цикла</a:t>
            </a:r>
            <a:endParaRPr lang="en-US" sz="1600" dirty="0"/>
          </a:p>
        </p:txBody>
      </p:sp>
      <p:pic>
        <p:nvPicPr>
          <p:cNvPr id="10" name="Рисунок 7">
            <a:extLst>
              <a:ext uri="{FF2B5EF4-FFF2-40B4-BE49-F238E27FC236}">
                <a16:creationId xmlns:a16="http://schemas.microsoft.com/office/drawing/2014/main" id="{B200A5FF-66E4-6749-ADAF-8EEB06588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7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67F55-DC3B-4F52-9A39-E51E6D2CF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БОЛЬШЕ Вариантов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7D62A-127E-4FD8-93A4-69DBD33C9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5302436" cy="5082601"/>
          </a:xfrm>
        </p:spPr>
        <p:txBody>
          <a:bodyPr/>
          <a:lstStyle/>
          <a:p>
            <a:r>
              <a:rPr lang="ru-RU" dirty="0"/>
              <a:t>Блоки «Если-То» могут быть очень серьезными инструментами, поскольку Вы создаете более сложные программы.</a:t>
            </a:r>
            <a:endParaRPr lang="en-US" dirty="0"/>
          </a:p>
          <a:p>
            <a:r>
              <a:rPr lang="ru-RU" dirty="0"/>
              <a:t>Думайте о ситуациях, где Вы могли бы вложить более чем одно условие.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D60D8-A30C-4912-8AB2-733B7B586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6994971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DCDD8-7C8C-4524-B2F5-3B32A8C9B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pic>
        <p:nvPicPr>
          <p:cNvPr id="1028" name="Picture 4" descr="Image result for if then">
            <a:extLst>
              <a:ext uri="{FF2B5EF4-FFF2-40B4-BE49-F238E27FC236}">
                <a16:creationId xmlns:a16="http://schemas.microsoft.com/office/drawing/2014/main" id="{031D98B3-F5F2-4A39-A302-101F09BE1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129" y="1828800"/>
            <a:ext cx="2838501" cy="3573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B2E8EB43-F4D6-034D-A288-824F846469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631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pic>
        <p:nvPicPr>
          <p:cNvPr id="9" name="Рисунок 4">
            <a:extLst>
              <a:ext uri="{FF2B5EF4-FFF2-40B4-BE49-F238E27FC236}">
                <a16:creationId xmlns:a16="http://schemas.microsoft.com/office/drawing/2014/main" id="{B763F01F-286A-0D47-B430-0C06D36F23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21" y="239842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44796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1342</TotalTime>
  <Words>352</Words>
  <Application>Microsoft Macintosh PowerPoint</Application>
  <PresentationFormat>On-screen Show (4:3)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Corbel</vt:lpstr>
      <vt:lpstr>Gill Sans MT</vt:lpstr>
      <vt:lpstr>Helvetica Neue</vt:lpstr>
      <vt:lpstr>Wingdings 2</vt:lpstr>
      <vt:lpstr>Dividend</vt:lpstr>
      <vt:lpstr>БЛОКИ «ЕСЛИ-ТО» </vt:lpstr>
      <vt:lpstr>ЦЕЛЬ УРОКА</vt:lpstr>
      <vt:lpstr>ПОВТОРЕНИЕ КОДА</vt:lpstr>
      <vt:lpstr>ЗАДАЧА: СЧАСТЛИВЫЙ ИЛИ ПЕЧАЛЬНЫЙ?</vt:lpstr>
      <vt:lpstr>РЕШЕНИЕ ЗАДАЧИ</vt:lpstr>
      <vt:lpstr>БОЛЬШЕ Вариантов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149</cp:revision>
  <dcterms:created xsi:type="dcterms:W3CDTF">2016-07-04T02:35:12Z</dcterms:created>
  <dcterms:modified xsi:type="dcterms:W3CDTF">2020-06-11T12:29:23Z</dcterms:modified>
</cp:coreProperties>
</file>