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9" r:id="rId4"/>
    <p:sldId id="290" r:id="rId5"/>
    <p:sldId id="292" r:id="rId6"/>
    <p:sldId id="293" r:id="rId7"/>
    <p:sldId id="294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624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12" y="2592615"/>
            <a:ext cx="5815852" cy="1504844"/>
          </a:xfrm>
        </p:spPr>
        <p:txBody>
          <a:bodyPr/>
          <a:lstStyle/>
          <a:p>
            <a:r>
              <a:rPr lang="ru-RU" b="1" dirty="0"/>
              <a:t>Псевдокод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что такое псевдокод.</a:t>
            </a:r>
          </a:p>
          <a:p>
            <a:r>
              <a:rPr lang="ru-RU" dirty="0"/>
              <a:t>Узнаем, как использовать псевдокод.</a:t>
            </a:r>
          </a:p>
          <a:p>
            <a:r>
              <a:rPr lang="ru-RU" dirty="0"/>
              <a:t>Узнаем, как писать псевдокод для выполнения задач.</a:t>
            </a:r>
          </a:p>
          <a:p>
            <a:r>
              <a:rPr lang="ru-RU" dirty="0"/>
              <a:t>Узнаем, как проектировать программы для </a:t>
            </a:r>
            <a:r>
              <a:rPr lang="en-US" dirty="0"/>
              <a:t>FIRST Lego League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3992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B61-813E-4C05-AB7B-F578D6E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псевдокод?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9C2D-A97F-404D-B1D3-9C256B36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Роботы двигаются в направлении, которые мы им указываем. Им нужны подробные инструкции для выполнения задач.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Это перечень подробных инструкций, которые программист использует, чтобы написать код.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Это написано ни на каком-то конкретном языке программирования. Часть псевдокода может быть на английском и в виде кода.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Псевдокод позволяет программисту довести его план до других.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Псевдокод должен быть изложен подробно, чтобы создать код.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1A9B-8272-4892-84F4-9E0AFAB4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92199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CB11-E069-480E-A856-85017C9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F20-8C89-4ABC-A0E9-C4E8AED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важен псевдокод?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E067-BDE8-4555-B2F1-307AF36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400" dirty="0"/>
              <a:t>Отличный способ изучить важность хорошего псевдокода состоит в том, чтобы попробовать команды для записи чего-то простого</a:t>
            </a:r>
            <a:r>
              <a:rPr lang="en-US" sz="2400" dirty="0"/>
              <a:t>: </a:t>
            </a:r>
          </a:p>
          <a:p>
            <a:pPr lvl="2"/>
            <a:r>
              <a:rPr lang="ru-RU" sz="1800" dirty="0"/>
              <a:t>Как сделать бутерброд, как украсить пирог, как посадить смена и т.д.</a:t>
            </a:r>
            <a:endParaRPr lang="en-US" sz="1800" dirty="0"/>
          </a:p>
          <a:p>
            <a:pPr lvl="2"/>
            <a:r>
              <a:rPr lang="ru-RU" sz="1800" dirty="0"/>
              <a:t>Студенты должны написать инструкции и затем учитель должен работать по ним</a:t>
            </a:r>
            <a:r>
              <a:rPr lang="en-US" sz="1800" dirty="0"/>
              <a:t>.  </a:t>
            </a:r>
          </a:p>
          <a:p>
            <a:pPr lvl="2"/>
            <a:r>
              <a:rPr lang="ru-RU" sz="1800" dirty="0"/>
              <a:t>Затем сравните результаты</a:t>
            </a:r>
            <a:r>
              <a:rPr lang="en-US" sz="1800" dirty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400" dirty="0"/>
              <a:t>Некоторые примеры ответов студентов, как сделать бутерброд с маслом и желе</a:t>
            </a:r>
            <a:r>
              <a:rPr lang="en-US" sz="2400" dirty="0"/>
              <a:t>:</a:t>
            </a:r>
          </a:p>
          <a:p>
            <a:pPr lvl="2"/>
            <a:r>
              <a:rPr lang="ru-RU" sz="1800" dirty="0">
                <a:solidFill>
                  <a:srgbClr val="00B0F0"/>
                </a:solidFill>
              </a:rPr>
              <a:t>Студент 1 написал: “Намажьте масло на хлеб”. Таким образом, учитель намазал всю банку на ломтики хлеба</a:t>
            </a:r>
            <a:r>
              <a:rPr lang="en-US" sz="1800" dirty="0">
                <a:solidFill>
                  <a:srgbClr val="00B0F0"/>
                </a:solidFill>
              </a:rPr>
              <a:t>.  </a:t>
            </a:r>
          </a:p>
          <a:p>
            <a:pPr lvl="2"/>
            <a:r>
              <a:rPr lang="ru-RU" sz="1800" dirty="0">
                <a:solidFill>
                  <a:srgbClr val="00B0F0"/>
                </a:solidFill>
              </a:rPr>
              <a:t>Студент 2 написал: “Возьмите хлеб и намажьте масло на него”. Таким образом, учитель намазал масло на всю буханку</a:t>
            </a:r>
            <a:r>
              <a:rPr lang="en-US" sz="1800" dirty="0">
                <a:solidFill>
                  <a:srgbClr val="00B0F0"/>
                </a:solidFill>
              </a:rPr>
              <a:t>.</a:t>
            </a:r>
          </a:p>
          <a:p>
            <a:pPr lvl="2"/>
            <a:r>
              <a:rPr lang="ru-RU" sz="1800" dirty="0">
                <a:solidFill>
                  <a:srgbClr val="00B0F0"/>
                </a:solidFill>
              </a:rPr>
              <a:t>Студент 3 написал: “Возьмите 2 ломтика хлеба и намажьте масло и желе на них”. Таким образом, учитель намазал масло и желе с обеих сторон обоих ломтиков.</a:t>
            </a:r>
            <a:endParaRPr lang="en-US" sz="1800" dirty="0">
              <a:solidFill>
                <a:srgbClr val="00B0F0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ru-RU" sz="2400" dirty="0"/>
              <a:t>Создание хороших инструкций важно. Чем более подробная Ваша инструкция, тем лучше будет результат.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61EB-1B4B-4AED-BB72-2CF5493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37100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5952-25D9-4310-BBA5-B97AD0B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14A2-49D8-491D-A5CE-DB06EFC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Как написать псевдокод для робота?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5247-3673-463C-9CD6-E8DC4DF2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2820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97FB-F649-4DD3-B599-FF0D324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A6952-A3F8-4885-8D12-9050F89F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269991"/>
            <a:ext cx="8831580" cy="261248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/>
              <a:t>Какая цель программы? Что должен сделать робот?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Думайте о том, как робот достигнет этой цели. Каковы основные шаги?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Запишите каждый шаг, который сделает робот. Начните с шага 1 и далее.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Убедитесь, что Вы также записали, если робот должен повторить задачу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Робот продолжает выполнять задачу всегда или до конца?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373E6-0F56-4EA8-ABFF-845D4FE11C8C}"/>
              </a:ext>
            </a:extLst>
          </p:cNvPr>
          <p:cNvSpPr/>
          <p:nvPr/>
        </p:nvSpPr>
        <p:spPr>
          <a:xfrm>
            <a:off x="175260" y="4106786"/>
            <a:ext cx="8746864" cy="17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</a:rPr>
              <a:t>Веселая игра, чтобы попробовать …. Человекоподобный Робот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Насколько хорошо Вы предоставляет инструкции для робота?</a:t>
            </a:r>
          </a:p>
          <a:p>
            <a:r>
              <a:rPr lang="ru-RU" dirty="0">
                <a:solidFill>
                  <a:schemeClr val="tx1"/>
                </a:solidFill>
              </a:rPr>
              <a:t>Выберите одного студента чтобы он был роботом.</a:t>
            </a:r>
          </a:p>
          <a:p>
            <a:r>
              <a:rPr lang="ru-RU" dirty="0">
                <a:solidFill>
                  <a:schemeClr val="tx1"/>
                </a:solidFill>
              </a:rPr>
              <a:t>Сделайте, чтобы студент прошел, продвигался по классу с препятствиями только с помощью инструкций от других студентов.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F2B-BFC4-4668-B56E-1A33910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Псевдокод: задача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B1B-AAB5-4F94-8574-B650148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003652" cy="3871778"/>
          </a:xfrm>
        </p:spPr>
        <p:txBody>
          <a:bodyPr>
            <a:normAutofit/>
          </a:bodyPr>
          <a:lstStyle/>
          <a:p>
            <a:pPr lvl="0"/>
            <a:r>
              <a:rPr lang="ru-RU" dirty="0">
                <a:solidFill>
                  <a:schemeClr val="tx1"/>
                </a:solidFill>
              </a:rPr>
              <a:t>Робот должен двигаться вокруг квадратной коробки. Начиная от линии и вперед на север. Окончание при пересечении линии на севере.</a:t>
            </a:r>
            <a:endParaRPr lang="en-US" dirty="0"/>
          </a:p>
          <a:p>
            <a:pPr lvl="0"/>
            <a:r>
              <a:rPr lang="ru-RU" dirty="0"/>
              <a:t>Напишите псевдокод для этой программы.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Псевдокод Решение:</a:t>
            </a:r>
            <a:endParaRPr lang="en-US" dirty="0"/>
          </a:p>
          <a:p>
            <a:pPr lvl="1"/>
            <a:r>
              <a:rPr lang="ru-RU" dirty="0"/>
              <a:t>Шаг </a:t>
            </a:r>
            <a:r>
              <a:rPr lang="en-US" dirty="0"/>
              <a:t>1: </a:t>
            </a:r>
            <a:r>
              <a:rPr lang="ru-RU" dirty="0"/>
              <a:t>Двигайтесь на 20 сантиметров.</a:t>
            </a:r>
            <a:endParaRPr lang="en-US" dirty="0"/>
          </a:p>
          <a:p>
            <a:pPr lvl="1"/>
            <a:r>
              <a:rPr lang="ru-RU" dirty="0"/>
              <a:t>Шаг </a:t>
            </a:r>
            <a:r>
              <a:rPr lang="en-US" dirty="0"/>
              <a:t>2: </a:t>
            </a:r>
            <a:r>
              <a:rPr lang="ru-RU" dirty="0"/>
              <a:t>Поверните налево на </a:t>
            </a:r>
            <a:r>
              <a:rPr lang="en-US" dirty="0"/>
              <a:t>90 </a:t>
            </a:r>
            <a:r>
              <a:rPr lang="ru-RU" dirty="0"/>
              <a:t>градусов.</a:t>
            </a:r>
            <a:endParaRPr lang="en-US" dirty="0"/>
          </a:p>
          <a:p>
            <a:pPr lvl="1"/>
            <a:r>
              <a:rPr lang="ru-RU" dirty="0"/>
              <a:t>Шаг </a:t>
            </a:r>
            <a:r>
              <a:rPr lang="en-US" dirty="0"/>
              <a:t>3: </a:t>
            </a:r>
            <a:r>
              <a:rPr lang="ru-RU" dirty="0"/>
              <a:t>Повторите шаги 1 и 2 четыре раза.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3E54-5FC7-46A3-BE08-D5C1CC4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5165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BBE-1DE5-43CD-9241-3AF4802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7FC4C-5E57-4D33-B015-DB928ABCC77A}"/>
              </a:ext>
            </a:extLst>
          </p:cNvPr>
          <p:cNvSpPr/>
          <p:nvPr/>
        </p:nvSpPr>
        <p:spPr>
          <a:xfrm>
            <a:off x="5881859" y="259138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8579A-C4F7-4423-83EF-10A8000C8D20}"/>
              </a:ext>
            </a:extLst>
          </p:cNvPr>
          <p:cNvCxnSpPr/>
          <p:nvPr/>
        </p:nvCxnSpPr>
        <p:spPr>
          <a:xfrm>
            <a:off x="7233928" y="3763694"/>
            <a:ext cx="1062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002910-298E-495A-A41A-5AE36CF25C7E}"/>
              </a:ext>
            </a:extLst>
          </p:cNvPr>
          <p:cNvSpPr/>
          <p:nvPr/>
        </p:nvSpPr>
        <p:spPr>
          <a:xfrm>
            <a:off x="317634" y="5342231"/>
            <a:ext cx="809484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ru-RU" b="1" dirty="0"/>
              <a:t>Вы можете написать этот псевдокод на листке бумаги или даже в блоке комментариев в Вашем программном обеспечении SPIKE </a:t>
            </a:r>
            <a:r>
              <a:rPr lang="ru-RU" b="1" dirty="0" err="1"/>
              <a:t>Prime</a:t>
            </a:r>
            <a:r>
              <a:rPr lang="ru-RU" b="1" dirty="0"/>
              <a:t>.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2F959-BF33-4735-B0B2-EA0C06D52752}"/>
              </a:ext>
            </a:extLst>
          </p:cNvPr>
          <p:cNvCxnSpPr>
            <a:cxnSpLocks/>
          </p:cNvCxnSpPr>
          <p:nvPr/>
        </p:nvCxnSpPr>
        <p:spPr>
          <a:xfrm rot="16200000">
            <a:off x="7343264" y="3257718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F7C44-AAEE-42D4-900E-A2A7DBA42450}"/>
              </a:ext>
            </a:extLst>
          </p:cNvPr>
          <p:cNvGrpSpPr/>
          <p:nvPr/>
        </p:nvGrpSpPr>
        <p:grpSpPr>
          <a:xfrm rot="16200000">
            <a:off x="7127096" y="3726401"/>
            <a:ext cx="1199001" cy="1371767"/>
            <a:chOff x="6507213" y="1384746"/>
            <a:chExt cx="1199001" cy="13717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FBB86-AC58-4B98-A5CD-BED76BA700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B1809636-7DF5-48A0-970D-30EAAA0D8F66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5E17526F-92C2-4EAD-8514-F601DADB0191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4C1433E3-B8E8-4C36-9634-8649011D864E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7D8D8-F3F4-41FA-ACB9-A81CA8652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880EB-0ECF-4794-9DCA-314CAEFBA23D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C7A81-F32B-4E4D-851D-F5AC3F40BD3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2B67D-6EC6-4871-9BDF-25EF304D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323054"/>
            <a:ext cx="4333562" cy="32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39CB-447B-4B0C-BC91-2F18A33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Псевдокод  для соревнований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FB8D-085E-4E86-88CF-77431B52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90192" cy="5082601"/>
          </a:xfrm>
        </p:spPr>
        <p:txBody>
          <a:bodyPr/>
          <a:lstStyle/>
          <a:p>
            <a:r>
              <a:rPr lang="ru-RU" dirty="0"/>
              <a:t>Если у Вас есть серия заданий для Вашего робота, Вам поможет планирование заранее.</a:t>
            </a:r>
          </a:p>
          <a:p>
            <a:r>
              <a:rPr lang="ru-RU" dirty="0"/>
              <a:t>Вы можете определить путь, который Ваш робот должен пройти и затем написать подробные инструкции для робота.</a:t>
            </a:r>
          </a:p>
          <a:p>
            <a:r>
              <a:rPr lang="ru-RU" dirty="0"/>
              <a:t>FLLTutorials.com обеспечивает планирование пути и листы псевдокода для команд </a:t>
            </a:r>
            <a:r>
              <a:rPr lang="en-US" dirty="0"/>
              <a:t>FIRST LEGO League </a:t>
            </a:r>
            <a:r>
              <a:rPr lang="ru-RU" dirty="0"/>
              <a:t>каждый сезон</a:t>
            </a:r>
            <a:r>
              <a:rPr lang="en-US" dirty="0"/>
              <a:t>. </a:t>
            </a:r>
            <a:r>
              <a:rPr lang="en-US" sz="1600" dirty="0"/>
              <a:t>(</a:t>
            </a:r>
            <a:r>
              <a:rPr lang="es-419" sz="1600" dirty="0">
                <a:hlinkClick r:id="rId3"/>
              </a:rPr>
              <a:t>http://flltutorials.com/Worksheets.html</a:t>
            </a:r>
            <a:r>
              <a:rPr lang="es-419" sz="1600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97376-C878-44E8-BABC-8BC5267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5857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C871-25D8-484E-B320-4CAD874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405EB-A612-4331-A958-FE583FBA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128211"/>
            <a:ext cx="3990191" cy="3024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309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696</Words>
  <Application>Microsoft Macintosh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Псевдокод </vt:lpstr>
      <vt:lpstr>ЦЕЛЬ УРОКА</vt:lpstr>
      <vt:lpstr>Что такое псевдокод?</vt:lpstr>
      <vt:lpstr>Почему важен псевдокод?</vt:lpstr>
      <vt:lpstr>Как написать псевдокод для робота?</vt:lpstr>
      <vt:lpstr>Псевдокод: задача</vt:lpstr>
      <vt:lpstr>Псевдокод  для соревнований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128</cp:revision>
  <dcterms:created xsi:type="dcterms:W3CDTF">2016-07-04T02:35:12Z</dcterms:created>
  <dcterms:modified xsi:type="dcterms:W3CDTF">2020-06-11T12:24:48Z</dcterms:modified>
</cp:coreProperties>
</file>