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7" r:id="rId4"/>
    <p:sldId id="271" r:id="rId5"/>
    <p:sldId id="290" r:id="rId6"/>
    <p:sldId id="291" r:id="rId7"/>
    <p:sldId id="292" r:id="rId8"/>
    <p:sldId id="288" r:id="rId9"/>
    <p:sldId id="28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90"/>
    <p:restoredTop sz="94613"/>
  </p:normalViewPr>
  <p:slideViewPr>
    <p:cSldViewPr snapToGrid="0" snapToObjects="1">
      <p:cViewPr varScale="1">
        <p:scale>
          <a:sx n="88" d="100"/>
          <a:sy n="88" d="100"/>
        </p:scale>
        <p:origin x="200" y="10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295691"/>
            <a:ext cx="5815852" cy="1504844"/>
          </a:xfrm>
        </p:spPr>
        <p:txBody>
          <a:bodyPr>
            <a:normAutofit/>
          </a:bodyPr>
          <a:lstStyle/>
          <a:p>
            <a:r>
              <a:rPr lang="ru-RU" sz="3200" b="1" dirty="0"/>
              <a:t>Просмотр значений датчиков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9" name="Рисунок 7">
            <a:extLst>
              <a:ext uri="{FF2B5EF4-FFF2-40B4-BE49-F238E27FC236}">
                <a16:creationId xmlns:a16="http://schemas.microsoft.com/office/drawing/2014/main" id="{8A77022F-DEF2-5B48-93B5-410442FB8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9" y="2424681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просмотреть значения датчиков на SPIKE </a:t>
            </a:r>
            <a:r>
              <a:rPr lang="ru-RU" dirty="0" err="1"/>
              <a:t>Prime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6485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6" y="2052103"/>
            <a:ext cx="6322957" cy="8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Зачем вам нужны ЗНАЧЕНИЯ ДАТЧИКОВ?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Значения датчиков могут :</a:t>
            </a:r>
            <a:endParaRPr lang="en-US" sz="2000" dirty="0"/>
          </a:p>
          <a:p>
            <a:pPr lvl="1"/>
            <a:r>
              <a:rPr lang="ru-RU" sz="2000" dirty="0"/>
              <a:t>Использоваться, чтобы помочь программе быть полезнее (не угадывать).</a:t>
            </a:r>
          </a:p>
          <a:p>
            <a:pPr lvl="1"/>
            <a:r>
              <a:rPr lang="ru-RU" sz="2000" dirty="0"/>
              <a:t>Использоваться, чтобы помочь программе быть точной.</a:t>
            </a:r>
          </a:p>
          <a:p>
            <a:pPr lvl="1"/>
            <a:r>
              <a:rPr lang="ru-RU" sz="2000" dirty="0"/>
              <a:t>Использоваться для отладки кода, а также для выявления проблем и ошибок.</a:t>
            </a:r>
            <a:endParaRPr lang="en-US" sz="2000" dirty="0"/>
          </a:p>
          <a:p>
            <a:r>
              <a:rPr lang="ru-RU" sz="2000" dirty="0"/>
              <a:t>У SPIKE </a:t>
            </a:r>
            <a:r>
              <a:rPr lang="ru-RU" sz="2000" dirty="0" err="1"/>
              <a:t>Prime</a:t>
            </a:r>
            <a:r>
              <a:rPr lang="ru-RU" sz="2000" dirty="0"/>
              <a:t> нет экрана, но вы можете просматривать значения датчиков с помощью Панели Управления </a:t>
            </a:r>
            <a:r>
              <a:rPr lang="ru-RU" sz="2000" dirty="0" err="1"/>
              <a:t>Хаба</a:t>
            </a:r>
            <a:r>
              <a:rPr lang="ru-RU" sz="2000" dirty="0"/>
              <a:t>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23170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 должны быть подключены к </a:t>
            </a:r>
            <a:r>
              <a:rPr lang="ru-RU" b="1" dirty="0" err="1"/>
              <a:t>хабу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9"/>
            <a:ext cx="5042427" cy="2756736"/>
          </a:xfrm>
        </p:spPr>
        <p:txBody>
          <a:bodyPr>
            <a:normAutofit/>
          </a:bodyPr>
          <a:lstStyle/>
          <a:p>
            <a:r>
              <a:rPr lang="ru-RU" dirty="0"/>
              <a:t>Для просмотра любых значения датчиков необходимо сначала подключиться к </a:t>
            </a:r>
            <a:r>
              <a:rPr lang="ru-RU" dirty="0" err="1"/>
              <a:t>Хабу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1913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03" y="3781610"/>
            <a:ext cx="3344831" cy="2340717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3" y="1194982"/>
            <a:ext cx="3696203" cy="2646508"/>
          </a:xfrm>
          <a:prstGeom prst="rect">
            <a:avLst/>
          </a:prstGeom>
        </p:spPr>
      </p:pic>
      <p:sp>
        <p:nvSpPr>
          <p:cNvPr id="16" name="Rectangle 9"/>
          <p:cNvSpPr/>
          <p:nvPr/>
        </p:nvSpPr>
        <p:spPr>
          <a:xfrm>
            <a:off x="1374884" y="1442812"/>
            <a:ext cx="341848" cy="328173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7" name="Straight Connector 10"/>
          <p:cNvCxnSpPr>
            <a:cxnSpLocks/>
          </p:cNvCxnSpPr>
          <p:nvPr/>
        </p:nvCxnSpPr>
        <p:spPr>
          <a:xfrm>
            <a:off x="1716732" y="1442812"/>
            <a:ext cx="5888843" cy="235855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/>
          <p:cNvCxnSpPr>
            <a:cxnSpLocks/>
          </p:cNvCxnSpPr>
          <p:nvPr/>
        </p:nvCxnSpPr>
        <p:spPr>
          <a:xfrm>
            <a:off x="1374886" y="1770985"/>
            <a:ext cx="2869717" cy="201062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5499848" y="5556452"/>
            <a:ext cx="779928" cy="511080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Значения датчиков на странице проекта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2754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 подключения к </a:t>
            </a:r>
            <a:r>
              <a:rPr lang="ru-RU" dirty="0" err="1"/>
              <a:t>Хабу</a:t>
            </a:r>
            <a:r>
              <a:rPr lang="ru-RU" dirty="0"/>
              <a:t> значения датчиков и моторов отображаются в верхней части каждой страницы проекта.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2" y="2170775"/>
            <a:ext cx="6738960" cy="38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Значения датчиков на ИНФОРМАЦИОННОЙ панели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54962" cy="5082601"/>
          </a:xfrm>
        </p:spPr>
        <p:txBody>
          <a:bodyPr/>
          <a:lstStyle/>
          <a:p>
            <a:r>
              <a:rPr lang="ru-RU" dirty="0"/>
              <a:t>Нажав на значок </a:t>
            </a:r>
            <a:r>
              <a:rPr lang="ru-RU" dirty="0" err="1"/>
              <a:t>Хаба</a:t>
            </a:r>
            <a:r>
              <a:rPr lang="ru-RU" dirty="0"/>
              <a:t> </a:t>
            </a:r>
            <a:r>
              <a:rPr lang="en-US" dirty="0"/>
              <a:t>SPIKE Prime </a:t>
            </a:r>
            <a:r>
              <a:rPr lang="ru-RU" dirty="0"/>
              <a:t>Вы попадете в информационную панель, где вы можете увидеть больше данных датчиков.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91750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63" y="1142886"/>
            <a:ext cx="4001778" cy="120033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CA7AC1CC-ADE2-4426-BE22-BA17CBDBC6F0}"/>
              </a:ext>
            </a:extLst>
          </p:cNvPr>
          <p:cNvSpPr/>
          <p:nvPr/>
        </p:nvSpPr>
        <p:spPr>
          <a:xfrm>
            <a:off x="4592331" y="1625609"/>
            <a:ext cx="409961" cy="479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20" y="2376134"/>
            <a:ext cx="4938598" cy="3895844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Дополнительные данные датчиков на ИНФОРМАЦИОННОЙ панели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75614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425990E-A496-476B-B204-10A1C131AB7B}"/>
              </a:ext>
            </a:extLst>
          </p:cNvPr>
          <p:cNvSpPr txBox="1">
            <a:spLocks/>
          </p:cNvSpPr>
          <p:nvPr/>
        </p:nvSpPr>
        <p:spPr>
          <a:xfrm>
            <a:off x="50034" y="1233925"/>
            <a:ext cx="4388616" cy="2487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 информационной панели управления </a:t>
            </a:r>
            <a:r>
              <a:rPr lang="ru-RU" dirty="0" err="1"/>
              <a:t>Хаба</a:t>
            </a:r>
            <a:r>
              <a:rPr lang="ru-RU" dirty="0"/>
              <a:t> вы также можете увидеть много дополнительной информации о каждом датчике и моторе , подключенном к </a:t>
            </a:r>
            <a:r>
              <a:rPr lang="ru-RU" dirty="0" err="1"/>
              <a:t>Хабу</a:t>
            </a:r>
            <a:r>
              <a:rPr lang="ru-RU" dirty="0"/>
              <a:t>.</a:t>
            </a:r>
          </a:p>
          <a:p>
            <a:r>
              <a:rPr lang="ru-RU" dirty="0"/>
              <a:t>Выберите режим с помощью стрелки вниз.</a:t>
            </a:r>
          </a:p>
          <a:p>
            <a:r>
              <a:rPr lang="ru-RU" dirty="0"/>
              <a:t>Вы также можете увидеть значения для встроенного гироскопического датчика.</a:t>
            </a:r>
            <a:endParaRPr 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85" y="1861936"/>
            <a:ext cx="4508355" cy="1447126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125BE7-9852-4293-950B-11C7FEF2C1EF}"/>
              </a:ext>
            </a:extLst>
          </p:cNvPr>
          <p:cNvSpPr txBox="1"/>
          <p:nvPr/>
        </p:nvSpPr>
        <p:spPr>
          <a:xfrm>
            <a:off x="4470779" y="1128768"/>
            <a:ext cx="204980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90" b="1" dirty="0">
                <a:solidFill>
                  <a:schemeClr val="tx2"/>
                </a:solidFill>
              </a:rPr>
              <a:t>Гироскопический Датчик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01744079-1924-4320-A0B0-3F1DFE60E373}"/>
              </a:ext>
            </a:extLst>
          </p:cNvPr>
          <p:cNvSpPr/>
          <p:nvPr/>
        </p:nvSpPr>
        <p:spPr>
          <a:xfrm>
            <a:off x="8297153" y="1894188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03FC19A-0E63-4960-9275-17A564CB68C3}"/>
              </a:ext>
            </a:extLst>
          </p:cNvPr>
          <p:cNvSpPr/>
          <p:nvPr/>
        </p:nvSpPr>
        <p:spPr>
          <a:xfrm>
            <a:off x="4715211" y="3038787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40" y="4079261"/>
            <a:ext cx="2049804" cy="2022139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D84F90-7576-42EA-A695-157B7E192CFD}"/>
              </a:ext>
            </a:extLst>
          </p:cNvPr>
          <p:cNvSpPr txBox="1"/>
          <p:nvPr/>
        </p:nvSpPr>
        <p:spPr>
          <a:xfrm>
            <a:off x="883505" y="3552224"/>
            <a:ext cx="1968524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90" b="1" dirty="0">
                <a:solidFill>
                  <a:schemeClr val="tx2"/>
                </a:solidFill>
              </a:rPr>
              <a:t>Датчик Цвета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B74A1F9-F479-41D1-9A68-68723935DB4A}"/>
              </a:ext>
            </a:extLst>
          </p:cNvPr>
          <p:cNvSpPr/>
          <p:nvPr/>
        </p:nvSpPr>
        <p:spPr>
          <a:xfrm>
            <a:off x="1842756" y="4876323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477" y="3941638"/>
            <a:ext cx="2029806" cy="2169793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E217F9F-AF40-4FEF-9128-362273120A35}"/>
              </a:ext>
            </a:extLst>
          </p:cNvPr>
          <p:cNvSpPr txBox="1"/>
          <p:nvPr/>
        </p:nvSpPr>
        <p:spPr>
          <a:xfrm>
            <a:off x="3608729" y="3547479"/>
            <a:ext cx="165984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90" b="1" dirty="0">
                <a:solidFill>
                  <a:schemeClr val="tx2"/>
                </a:solidFill>
              </a:rPr>
              <a:t>Датчик Силы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055E93ED-91BF-40E0-A28A-F84F190AC57D}"/>
              </a:ext>
            </a:extLst>
          </p:cNvPr>
          <p:cNvSpPr/>
          <p:nvPr/>
        </p:nvSpPr>
        <p:spPr>
          <a:xfrm>
            <a:off x="4405304" y="4646263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096" y="3926774"/>
            <a:ext cx="2589753" cy="2159794"/>
          </a:xfrm>
          <a:prstGeom prst="rect">
            <a:avLst/>
          </a:prstGeom>
          <a:ln w="25400">
            <a:solidFill>
              <a:srgbClr val="FFD500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9F2BC9D-0C4D-43B0-BC1D-E77630ADB613}"/>
              </a:ext>
            </a:extLst>
          </p:cNvPr>
          <p:cNvSpPr txBox="1"/>
          <p:nvPr/>
        </p:nvSpPr>
        <p:spPr>
          <a:xfrm>
            <a:off x="6016084" y="3537881"/>
            <a:ext cx="232977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90" b="1" dirty="0">
                <a:solidFill>
                  <a:schemeClr val="tx2"/>
                </a:solidFill>
              </a:rPr>
              <a:t>Датчик Расстояния </a:t>
            </a:r>
            <a:endParaRPr lang="en-US" sz="1890" b="1" dirty="0">
              <a:solidFill>
                <a:schemeClr val="tx2"/>
              </a:solidFill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1620493E-ED12-4DFC-9E28-0384D8F71643}"/>
              </a:ext>
            </a:extLst>
          </p:cNvPr>
          <p:cNvSpPr/>
          <p:nvPr/>
        </p:nvSpPr>
        <p:spPr>
          <a:xfrm>
            <a:off x="7254556" y="4612921"/>
            <a:ext cx="276267" cy="19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 ЧЕМ польза Данных ДАТЧИКОВ?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Данные датчиков могут помочь вам лучше программировать, а также помочь вам отладить ваш код.</a:t>
            </a:r>
          </a:p>
          <a:p>
            <a:r>
              <a:rPr lang="ru-RU" sz="2000" dirty="0"/>
              <a:t>По мере изучения уроков вы будете часто использовать эти функции.</a:t>
            </a:r>
          </a:p>
          <a:p>
            <a:r>
              <a:rPr lang="ru-RU" sz="2000" dirty="0"/>
              <a:t>По мере выполнения каждой задачи подумайте о том, как знание значений датчиков могут помочь вам</a:t>
            </a:r>
            <a:r>
              <a:rPr lang="en-US" sz="2000" dirty="0"/>
              <a:t>.</a:t>
            </a:r>
          </a:p>
          <a:p>
            <a:r>
              <a:rPr lang="ru-RU" sz="2000" dirty="0"/>
              <a:t>На следующей странице есть много примеров, о которых стоит подумать.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0993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Когда ЗНАЧЕНИЯ ДАТЧИКОВ могут помочь?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b="1" dirty="0">
                <a:solidFill>
                  <a:schemeClr val="tx1"/>
                </a:solidFill>
              </a:rPr>
              <a:t>Уменьшите количество догадок и проверок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>Я хочу, чтобы мой робот поворачивался на определенный угол, но я не знаю, на сколько он повернул.</a:t>
            </a:r>
          </a:p>
          <a:p>
            <a:pPr algn="just"/>
            <a:r>
              <a:rPr lang="ru-RU" sz="2000" b="1" dirty="0"/>
              <a:t>Отладка Кода</a:t>
            </a:r>
            <a:r>
              <a:rPr lang="en-US" sz="2000" b="1" dirty="0"/>
              <a:t>: </a:t>
            </a:r>
            <a:r>
              <a:rPr lang="ru-RU" sz="2000" dirty="0"/>
              <a:t>Робот не едет по зеленой линии, как я его запрограммировал. Почему нет? Какого цвета, по мнению робота, эта зеленая линия?</a:t>
            </a:r>
          </a:p>
          <a:p>
            <a:pPr algn="just"/>
            <a:r>
              <a:rPr lang="ru-RU" sz="2000" b="1" dirty="0"/>
              <a:t>Проверка Сборок</a:t>
            </a:r>
            <a:r>
              <a:rPr lang="en-US" sz="2000" b="1" dirty="0"/>
              <a:t>: </a:t>
            </a:r>
            <a:r>
              <a:rPr lang="ru-RU" sz="2000" dirty="0"/>
              <a:t>Я построил своего робота с датчиком силы внутри робота. Я не уверен, что датчик силы нажимается достаточно. Как я могу убедиться, что датчик нажимается?</a:t>
            </a:r>
          </a:p>
          <a:p>
            <a:pPr algn="just"/>
            <a:r>
              <a:rPr lang="ru-RU" sz="2000" b="1" dirty="0"/>
              <a:t>Тестовые Датчики:</a:t>
            </a:r>
            <a:r>
              <a:rPr lang="en-US" sz="2000" b="1" dirty="0"/>
              <a:t> </a:t>
            </a:r>
            <a:r>
              <a:rPr lang="ru-RU" sz="2000" dirty="0"/>
              <a:t>Я запрограммировал робота остановиться, когда датчик расстояния находится на расстоянии 20 см. Но он остановился раньше. Датчик работает правильно? Как я могу видеть то, что видит датчик расстояния?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71057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Переведено и адаптировано </a:t>
            </a:r>
            <a:r>
              <a:rPr lang="en-US" dirty="0"/>
              <a:t>@vladik.bo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640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Просмотр значений датчиков</vt:lpstr>
      <vt:lpstr>Цель Урока</vt:lpstr>
      <vt:lpstr>Зачем вам нужны ЗНАЧЕНИЯ ДАТЧИКОВ?</vt:lpstr>
      <vt:lpstr>Вы должны быть подключены к хабу</vt:lpstr>
      <vt:lpstr>Значения датчиков на странице проекта</vt:lpstr>
      <vt:lpstr>Значения датчиков на ИНФОРМАЦИОННОЙ панели </vt:lpstr>
      <vt:lpstr>Дополнительные данные датчиков на ИНФОРМАЦИОННОЙ панели</vt:lpstr>
      <vt:lpstr>В ЧЕМ польза Данных ДАТЧИКОВ?</vt:lpstr>
      <vt:lpstr>Когда ЗНАЧЕНИЯ ДАТЧИКОВ могут помочь?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127</cp:revision>
  <dcterms:created xsi:type="dcterms:W3CDTF">2016-07-04T02:35:12Z</dcterms:created>
  <dcterms:modified xsi:type="dcterms:W3CDTF">2020-06-11T12:26:11Z</dcterms:modified>
</cp:coreProperties>
</file>