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79" r:id="rId4"/>
    <p:sldId id="289" r:id="rId5"/>
    <p:sldId id="290" r:id="rId6"/>
    <p:sldId id="280" r:id="rId7"/>
    <p:sldId id="281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4" d="100"/>
          <a:sy n="84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4B30D6-004F-4EE6-A41C-E71EDE4B31B9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474E58E3-686D-487F-8A53-2F015D0C02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1965A6C7-4095-4767-9C14-AFC8321F37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4CEEFDE-72E8-4E90-A7C1-68E81A311B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03DCFFD6-B863-4772-8686-FDA5E4A6F2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Light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program the LED lights on the Hub</a:t>
            </a:r>
          </a:p>
          <a:p>
            <a:r>
              <a:rPr lang="en-US" dirty="0"/>
              <a:t>Learn how to turn on the lights of the Distance Sensor</a:t>
            </a:r>
          </a:p>
          <a:p>
            <a:r>
              <a:rPr lang="en-US" dirty="0"/>
              <a:t>Learn how to display sensor values to the LED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Light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1" cy="5082601"/>
          </a:xfrm>
        </p:spPr>
        <p:txBody>
          <a:bodyPr/>
          <a:lstStyle/>
          <a:p>
            <a:r>
              <a:rPr lang="en-US" dirty="0"/>
              <a:t>You can display a predefined image to the Light Matrix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show_image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image, brightness=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The list of images you can display can be found in the Knowledge Base under this command.</a:t>
            </a:r>
          </a:p>
          <a:p>
            <a:r>
              <a:rPr lang="en-US" dirty="0"/>
              <a:t>You can also set the brightness of specific pixels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hub.light_matrix.set_pixel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 y, brightness=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You can write text to the Light Matrix (the letters will scroll by)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Finally, you can turn off all the pixels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hub.light_matrix.off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Distance Sensor 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1" cy="5082601"/>
          </a:xfrm>
        </p:spPr>
        <p:txBody>
          <a:bodyPr/>
          <a:lstStyle/>
          <a:p>
            <a:r>
              <a:rPr lang="en-US" dirty="0"/>
              <a:t>To use the Distance Sensor, it must first be initialized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 can light up all of the Distance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Sensor lights (there are 4 separate lights)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light_up_all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brightness=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You can also set the brightness of each of the four lights separately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light_up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right_top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left_top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right_bottom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left_bottom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the Status Light (center button)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1" cy="5082601"/>
          </a:xfrm>
        </p:spPr>
        <p:txBody>
          <a:bodyPr/>
          <a:lstStyle/>
          <a:p>
            <a:r>
              <a:rPr lang="en-US" dirty="0"/>
              <a:t>You can turn the status light on and choose a color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hub.status_light.on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color=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</a:rPr>
              <a:t>White is the default color.  The possible inputs are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434343"/>
                </a:solidFill>
                <a:effectLst/>
                <a:latin typeface="LEGO"/>
              </a:rPr>
              <a:t>"azure","black","blue","cyan","green","orange","pink","red","violet","yellow","white"</a:t>
            </a:r>
            <a:endParaRPr lang="en-GB" dirty="0">
              <a:solidFill>
                <a:srgbClr val="000000"/>
              </a:solidFill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</a:rPr>
              <a:t>You can turn the light o</a:t>
            </a:r>
            <a:r>
              <a:rPr lang="en-GB" dirty="0">
                <a:solidFill>
                  <a:srgbClr val="000000"/>
                </a:solidFill>
              </a:rPr>
              <a:t>ff completely as well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hub.status_light.off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b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5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light up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en-US" dirty="0"/>
              <a:t>Write “Hello World” using the light matrix</a:t>
            </a:r>
          </a:p>
          <a:p>
            <a:r>
              <a:rPr lang="en-US" dirty="0"/>
              <a:t>Then display a Happy Face for 4 seconds</a:t>
            </a:r>
          </a:p>
          <a:p>
            <a:r>
              <a:rPr lang="en-US" dirty="0"/>
              <a:t>Light up all the lights around the left “eye” of the Distance Sensor</a:t>
            </a:r>
          </a:p>
          <a:p>
            <a:r>
              <a:rPr lang="en-US" dirty="0"/>
              <a:t>Change the Center Button Light to a color of your choice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4877381" y="4407771"/>
            <a:ext cx="4870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Hello World will scroll through the Light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4796621" y="4659629"/>
            <a:ext cx="22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Display a happy 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BEACB-A192-4B93-90F7-53C805933819}"/>
              </a:ext>
            </a:extLst>
          </p:cNvPr>
          <p:cNvSpPr txBox="1"/>
          <p:nvPr/>
        </p:nvSpPr>
        <p:spPr>
          <a:xfrm>
            <a:off x="4453031" y="4928612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Light up the Distance Sensor’s left “eyes”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C2E82-63BC-4F73-A604-EFBBA781775E}"/>
              </a:ext>
            </a:extLst>
          </p:cNvPr>
          <p:cNvSpPr txBox="1"/>
          <p:nvPr/>
        </p:nvSpPr>
        <p:spPr>
          <a:xfrm>
            <a:off x="3929772" y="5197595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Make the center button violet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60FCF-CA0B-4458-BF33-067B856CB676}"/>
              </a:ext>
            </a:extLst>
          </p:cNvPr>
          <p:cNvSpPr txBox="1"/>
          <p:nvPr/>
        </p:nvSpPr>
        <p:spPr>
          <a:xfrm>
            <a:off x="146964" y="4099826"/>
            <a:ext cx="50079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'Hello World'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'HAPPY'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distance.light_up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hub.status_light.on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'violet'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993BEF-5C62-4250-B296-077188129DDB}"/>
              </a:ext>
            </a:extLst>
          </p:cNvPr>
          <p:cNvSpPr txBox="1"/>
          <p:nvPr/>
        </p:nvSpPr>
        <p:spPr>
          <a:xfrm>
            <a:off x="4024441" y="4082899"/>
            <a:ext cx="301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Initialize the Distance Sensor</a:t>
            </a:r>
          </a:p>
        </p:txBody>
      </p:sp>
    </p:spTree>
    <p:extLst>
      <p:ext uri="{BB962C8B-B14F-4D97-AF65-F5344CB8AC3E}">
        <p14:creationId xmlns:p14="http://schemas.microsoft.com/office/powerpoint/2010/main" val="68874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Displaying Sensor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302436" cy="2420548"/>
          </a:xfrm>
        </p:spPr>
        <p:txBody>
          <a:bodyPr/>
          <a:lstStyle/>
          <a:p>
            <a:r>
              <a:rPr lang="en-US" dirty="0"/>
              <a:t>How hard am I pushing the Force Sensor?</a:t>
            </a:r>
          </a:p>
          <a:p>
            <a:r>
              <a:rPr lang="en-US" dirty="0"/>
              <a:t>Create a program in a loop that lets you view the force applied to the Force Sensor on the LED Matrix</a:t>
            </a:r>
          </a:p>
          <a:p>
            <a:r>
              <a:rPr lang="en-US" dirty="0"/>
              <a:t>Display the results in Newtons (0-10)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769713" y="3504043"/>
            <a:ext cx="799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program displays the value of the Force Sensor to the LED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1384410" y="5166590"/>
            <a:ext cx="533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The value of the Force sensor is written to the screen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E61B9-ADC1-4D37-B7FF-3D0C9F072059}"/>
              </a:ext>
            </a:extLst>
          </p:cNvPr>
          <p:cNvSpPr txBox="1"/>
          <p:nvPr/>
        </p:nvSpPr>
        <p:spPr>
          <a:xfrm>
            <a:off x="476008" y="4268140"/>
            <a:ext cx="7149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force.get_force_newton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81D7F-9DB1-4E8C-AD07-2113DED57F5C}"/>
              </a:ext>
            </a:extLst>
          </p:cNvPr>
          <p:cNvSpPr txBox="1"/>
          <p:nvPr/>
        </p:nvSpPr>
        <p:spPr>
          <a:xfrm>
            <a:off x="3648400" y="4243261"/>
            <a:ext cx="262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Initialize the Force Sensor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05339-AA1E-4AB0-842F-785D577E7294}"/>
              </a:ext>
            </a:extLst>
          </p:cNvPr>
          <p:cNvSpPr txBox="1"/>
          <p:nvPr/>
        </p:nvSpPr>
        <p:spPr>
          <a:xfrm>
            <a:off x="2130562" y="4532699"/>
            <a:ext cx="262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Repeat using a while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D1302-C360-4187-9DC8-D51E45E78B31}"/>
              </a:ext>
            </a:extLst>
          </p:cNvPr>
          <p:cNvSpPr txBox="1"/>
          <p:nvPr/>
        </p:nvSpPr>
        <p:spPr>
          <a:xfrm>
            <a:off x="4768515" y="2350281"/>
            <a:ext cx="4252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force.get_force_newton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94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775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Gill Sans MT</vt:lpstr>
      <vt:lpstr>Helvetica Neue</vt:lpstr>
      <vt:lpstr>LEGO</vt:lpstr>
      <vt:lpstr>Wingdings 2</vt:lpstr>
      <vt:lpstr>Dividend</vt:lpstr>
      <vt:lpstr>USING The Light Functions</vt:lpstr>
      <vt:lpstr>Lesson Objectives</vt:lpstr>
      <vt:lpstr>Controlling the Light Matrix</vt:lpstr>
      <vt:lpstr>Controlling the Distance Sensor Lights</vt:lpstr>
      <vt:lpstr>Controlling the Status Light (center button)</vt:lpstr>
      <vt:lpstr>Challenge: light up the world</vt:lpstr>
      <vt:lpstr>Challenge: Displaying Sensor Values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141</cp:revision>
  <dcterms:created xsi:type="dcterms:W3CDTF">2016-07-04T02:35:12Z</dcterms:created>
  <dcterms:modified xsi:type="dcterms:W3CDTF">2020-11-23T02:11:54Z</dcterms:modified>
</cp:coreProperties>
</file>