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92" r:id="rId4"/>
    <p:sldId id="294" r:id="rId5"/>
    <p:sldId id="301" r:id="rId6"/>
    <p:sldId id="302" r:id="rId7"/>
    <p:sldId id="303" r:id="rId8"/>
    <p:sldId id="305" r:id="rId9"/>
    <p:sldId id="308" r:id="rId10"/>
    <p:sldId id="296" r:id="rId11"/>
    <p:sldId id="297" r:id="rId12"/>
    <p:sldId id="299" r:id="rId13"/>
    <p:sldId id="309" r:id="rId14"/>
    <p:sldId id="31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5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4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ПЕРЕМЕННЫЕ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b="1" dirty="0"/>
              <a:t>ЗАДАЧА</a:t>
            </a:r>
            <a:endParaRPr lang="en-US" alt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1: </a:t>
            </a:r>
          </a:p>
          <a:p>
            <a:pPr lvl="1"/>
            <a:r>
              <a:rPr lang="ru-RU" dirty="0"/>
              <a:t>Вы можете создать программу, которая показывает количество раз, когда Вы нажали левую кнопку?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Задача </a:t>
            </a:r>
            <a:r>
              <a:rPr lang="en-US" dirty="0"/>
              <a:t>2:</a:t>
            </a:r>
          </a:p>
          <a:p>
            <a:pPr lvl="1"/>
            <a:r>
              <a:rPr lang="ru-RU" dirty="0"/>
              <a:t>Вы можете создать программу, которая считает количество черных линий, которые Мы пересекли?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533" y="549465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Старт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4532" y="2189750"/>
            <a:ext cx="9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Финиш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4245" y="1673616"/>
            <a:ext cx="17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Задача </a:t>
            </a:r>
            <a:r>
              <a:rPr lang="en-US" dirty="0"/>
              <a:t>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</p:spPr>
        <p:txBody>
          <a:bodyPr/>
          <a:lstStyle/>
          <a:p>
            <a:r>
              <a:rPr lang="ru-RU" dirty="0"/>
              <a:t>10</a:t>
            </a:r>
            <a:endParaRPr lang="en-US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7" y="1819311"/>
            <a:ext cx="4772025" cy="3724275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b="1" dirty="0"/>
              <a:t>Решение: нажатие кнопки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4F166-5C1A-6C4A-8228-54E5E19118D3}"/>
              </a:ext>
            </a:extLst>
          </p:cNvPr>
          <p:cNvSpPr txBox="1"/>
          <p:nvPr/>
        </p:nvSpPr>
        <p:spPr>
          <a:xfrm>
            <a:off x="3176596" y="2507859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Создаем счетчик и задаем значение 0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121D1-0A8C-6540-BDA3-316A82352E1D}"/>
              </a:ext>
            </a:extLst>
          </p:cNvPr>
          <p:cNvSpPr txBox="1"/>
          <p:nvPr/>
        </p:nvSpPr>
        <p:spPr>
          <a:xfrm>
            <a:off x="4889559" y="3198184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Каждый раз когда левая кнопка нажата, увеличиваем значение на 1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68256-45E3-8C4C-849E-3C40E743BC47}"/>
              </a:ext>
            </a:extLst>
          </p:cNvPr>
          <p:cNvSpPr txBox="1"/>
          <p:nvPr/>
        </p:nvSpPr>
        <p:spPr>
          <a:xfrm>
            <a:off x="2699988" y="4814250"/>
            <a:ext cx="405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Выводим значение счетчика на экран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DC0EA-FFDF-1D4D-AE3D-733816A572B6}"/>
              </a:ext>
            </a:extLst>
          </p:cNvPr>
          <p:cNvSpPr txBox="1"/>
          <p:nvPr/>
        </p:nvSpPr>
        <p:spPr>
          <a:xfrm>
            <a:off x="4958994" y="4102616"/>
            <a:ext cx="3535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Ждем, пока кнопка не будет отпущена иначе произойдет зацикливание, когда Вы нажмем кнопку</a:t>
            </a:r>
            <a:endParaRPr lang="en-US" sz="140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</p:spPr>
        <p:txBody>
          <a:bodyPr/>
          <a:lstStyle/>
          <a:p>
            <a:r>
              <a:rPr lang="ru-RU" dirty="0"/>
              <a:t>11</a:t>
            </a:r>
            <a:endParaRPr lang="en-US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9" y="1307658"/>
            <a:ext cx="3990975" cy="4743450"/>
          </a:xfrm>
          <a:prstGeom prst="rect">
            <a:avLst/>
          </a:prstGeom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b="1" dirty="0"/>
              <a:t>Решение: ПОДСЧЕТ ЛИНИЙ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5A25B-2DE6-ED47-B2D3-4D80FB61FC2A}"/>
              </a:ext>
            </a:extLst>
          </p:cNvPr>
          <p:cNvSpPr txBox="1"/>
          <p:nvPr/>
        </p:nvSpPr>
        <p:spPr>
          <a:xfrm>
            <a:off x="4174524" y="1943787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Создаем счетчик и задаем значение 0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A8DDF-5F7B-0745-BC9D-102A2BD8C8EE}"/>
              </a:ext>
            </a:extLst>
          </p:cNvPr>
          <p:cNvSpPr txBox="1"/>
          <p:nvPr/>
        </p:nvSpPr>
        <p:spPr>
          <a:xfrm>
            <a:off x="4137431" y="3735837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проезде черной линии, увеличиваем значение на 1 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98CB-1AC9-304D-996E-0A1632586E06}"/>
              </a:ext>
            </a:extLst>
          </p:cNvPr>
          <p:cNvSpPr txBox="1"/>
          <p:nvPr/>
        </p:nvSpPr>
        <p:spPr>
          <a:xfrm>
            <a:off x="4137431" y="5234882"/>
            <a:ext cx="401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Выводим значение счетчика на экран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D9FED-FA61-DB45-B2D4-A852213AC234}"/>
              </a:ext>
            </a:extLst>
          </p:cNvPr>
          <p:cNvSpPr txBox="1"/>
          <p:nvPr/>
        </p:nvSpPr>
        <p:spPr>
          <a:xfrm>
            <a:off x="4137431" y="4679743"/>
            <a:ext cx="476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Ждем, пока датчик не увидит белый, иначе произойдет зацикливание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2F437-B190-B046-A43C-94544C19D4E7}"/>
              </a:ext>
            </a:extLst>
          </p:cNvPr>
          <p:cNvSpPr txBox="1"/>
          <p:nvPr/>
        </p:nvSpPr>
        <p:spPr>
          <a:xfrm>
            <a:off x="4174524" y="2926330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Начинаем движение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8FAEF-6432-416F-AF9E-B4B6ED526B6D}"/>
              </a:ext>
            </a:extLst>
          </p:cNvPr>
          <p:cNvSpPr txBox="1"/>
          <p:nvPr/>
        </p:nvSpPr>
        <p:spPr>
          <a:xfrm>
            <a:off x="4149016" y="2464584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Настраиваем моторы</a:t>
            </a:r>
            <a:endParaRPr lang="en-US" sz="140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</p:spPr>
        <p:txBody>
          <a:bodyPr/>
          <a:lstStyle/>
          <a:p>
            <a:r>
              <a:rPr lang="ru-RU" dirty="0"/>
              <a:t>12</a:t>
            </a:r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7800-131F-1F48-8F3A-B05A6129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НЕЧИСЛОВЫЕ ПЕРЕМЕННЫЕ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D6AA-4F97-FD4F-808F-2584C174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093" y="1498959"/>
            <a:ext cx="4129593" cy="4361544"/>
          </a:xfrm>
        </p:spPr>
        <p:txBody>
          <a:bodyPr>
            <a:normAutofit/>
          </a:bodyPr>
          <a:lstStyle/>
          <a:p>
            <a:r>
              <a:rPr lang="ru-RU" dirty="0"/>
              <a:t>В переменной также может храниться текст.</a:t>
            </a:r>
          </a:p>
          <a:p>
            <a:r>
              <a:rPr lang="ru-RU" dirty="0"/>
              <a:t>В примере слева, мы используем переменную «сообщения об ошибке», чтобы сохранить текст, который описывает ошибку.</a:t>
            </a:r>
          </a:p>
          <a:p>
            <a:r>
              <a:rPr lang="ru-RU" dirty="0"/>
              <a:t>Программа сообщает пользователю, если робот </a:t>
            </a:r>
            <a:r>
              <a:rPr lang="ru-RU"/>
              <a:t>проехал далеко или близко </a:t>
            </a:r>
            <a:r>
              <a:rPr lang="ru-RU" dirty="0"/>
              <a:t>если цель состояла в том, чтобы переместиться на 500 градусов.</a:t>
            </a:r>
          </a:p>
          <a:p>
            <a:r>
              <a:rPr lang="ru-RU" dirty="0"/>
              <a:t>Примечание: За 1 секунду на 50%-й скорости Мы должны переместиться на 500 градусов.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C601C-2B12-C644-A1EC-1DFC1643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0BC8-E4DC-9946-B4E1-3A683FB7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7" y="1136621"/>
            <a:ext cx="3590816" cy="50862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6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Узнаем о различных типах переменных.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Узнаем, как считать и создать переменные.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b="1" dirty="0"/>
              <a:t>ПЕРЕМЕННЫЕ</a:t>
            </a:r>
            <a:endParaRPr lang="en-US" altLang="en-US" b="1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Что такое переменная? Ответ. Переменная хранит значение, которое Вы можете использовать позже в Вашей программе. </a:t>
            </a:r>
          </a:p>
          <a:p>
            <a:r>
              <a:rPr lang="ru-RU" altLang="en-US" dirty="0"/>
              <a:t>Для названия переменой можно использовать любое имя.</a:t>
            </a:r>
            <a:endParaRPr lang="en-US" altLang="en-US" dirty="0"/>
          </a:p>
          <a:p>
            <a:r>
              <a:rPr lang="ru-RU" altLang="en-US" dirty="0"/>
              <a:t>Вы можете определить тип переменной :</a:t>
            </a:r>
            <a:endParaRPr lang="en-US" altLang="en-US" dirty="0"/>
          </a:p>
          <a:p>
            <a:pPr lvl="1"/>
            <a:r>
              <a:rPr lang="ru-RU" altLang="en-US" dirty="0"/>
              <a:t>Переменная (содержит число или текст),</a:t>
            </a:r>
            <a:r>
              <a:rPr lang="en-US" altLang="en-US" dirty="0"/>
              <a:t>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ru-RU" altLang="en-US" dirty="0">
                <a:sym typeface="Wingdings" pitchFamily="2" charset="2"/>
              </a:rPr>
              <a:t>Примечание: нет Булевых/Логических переменных.</a:t>
            </a:r>
          </a:p>
          <a:p>
            <a:pPr lvl="1"/>
            <a:r>
              <a:rPr lang="ru-RU" altLang="en-US" dirty="0"/>
              <a:t>Список (содержит ряд чисел / текста</a:t>
            </a:r>
            <a:r>
              <a:rPr lang="en-US" altLang="en-US" dirty="0"/>
              <a:t> … [1,2,3, apple, 55]) – </a:t>
            </a:r>
            <a:r>
              <a:rPr lang="ru-RU" altLang="en-US" dirty="0"/>
              <a:t>будут в  уроках по Спискам</a:t>
            </a:r>
            <a:endParaRPr lang="en-US" altLang="en-US" dirty="0"/>
          </a:p>
          <a:p>
            <a:r>
              <a:rPr lang="ru-RU" altLang="en-US" dirty="0"/>
              <a:t>Вы можете также </a:t>
            </a:r>
            <a:r>
              <a:rPr lang="en-US" altLang="en-US" dirty="0"/>
              <a:t>….</a:t>
            </a:r>
          </a:p>
          <a:p>
            <a:pPr lvl="1"/>
            <a:r>
              <a:rPr lang="ru-RU" altLang="en-US" dirty="0"/>
              <a:t>Присваивать – передавать значение в переменную.</a:t>
            </a:r>
          </a:p>
          <a:p>
            <a:pPr lvl="1"/>
            <a:r>
              <a:rPr lang="ru-RU" altLang="en-US" dirty="0"/>
              <a:t>Считывать – получать последнее значение, присвоенное  переменной.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переменные?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Переменные – простой способ передать значение с использованием кода.</a:t>
            </a:r>
            <a:r>
              <a:rPr lang="en-US" dirty="0"/>
              <a:t> </a:t>
            </a:r>
          </a:p>
          <a:p>
            <a:r>
              <a:rPr lang="ru-RU" dirty="0"/>
              <a:t>Вы можете также использовать переменные, чтобы передавать значение в Мои Блоки без ввода (например, переменная для размера колеса – так как она редко изменяется. Вы можете также использовать значение в других местах программы и изменять ее только в одном месте).</a:t>
            </a:r>
          </a:p>
          <a:p>
            <a:r>
              <a:rPr lang="ru-RU" dirty="0"/>
              <a:t>Списки могут хранить несколько значений и их обработку.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" y="1358777"/>
            <a:ext cx="4399403" cy="4631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переменной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753" y="1505616"/>
            <a:ext cx="5675931" cy="4654528"/>
          </a:xfrm>
        </p:spPr>
        <p:txBody>
          <a:bodyPr/>
          <a:lstStyle/>
          <a:p>
            <a:r>
              <a:rPr lang="ru-RU" dirty="0"/>
              <a:t>Чтобы создать переменную, необходимо перейти к разделу Переменные.</a:t>
            </a:r>
          </a:p>
          <a:p>
            <a:r>
              <a:rPr lang="ru-RU" dirty="0"/>
              <a:t>Выберете Создать переменную и ее имя</a:t>
            </a:r>
            <a:r>
              <a:rPr lang="en-US" dirty="0"/>
              <a:t>.</a:t>
            </a:r>
          </a:p>
          <a:p>
            <a:r>
              <a:rPr lang="ru-RU" dirty="0"/>
              <a:t>В примере ниже, используем переменную «окружность».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79" y="3312708"/>
            <a:ext cx="4803864" cy="26777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7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ЗАДАНИЕ переменной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/>
              <a:t>Как только Вы создали переменную, эти блоки появятся в панели меню.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примере ниже, «окружность» задана в сантиметрах окружности колеса робота для EV3.</a:t>
            </a:r>
          </a:p>
          <a:p>
            <a:r>
              <a:rPr lang="ru-RU" dirty="0"/>
              <a:t>Окружность </a:t>
            </a:r>
            <a:r>
              <a:rPr lang="en-US" dirty="0"/>
              <a:t>= Pi 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ru-RU" dirty="0"/>
              <a:t>Диаметр колеса</a:t>
            </a:r>
            <a:endParaRPr lang="en-US" dirty="0"/>
          </a:p>
          <a:p>
            <a:r>
              <a:rPr lang="ru-RU" dirty="0"/>
              <a:t>Окружность </a:t>
            </a:r>
            <a:r>
              <a:rPr lang="en-US" dirty="0"/>
              <a:t>= 3.14 </a:t>
            </a:r>
            <a:r>
              <a:rPr lang="ru-RU" dirty="0"/>
              <a:t>*</a:t>
            </a:r>
            <a:r>
              <a:rPr lang="en-US" dirty="0"/>
              <a:t> 5.6</a:t>
            </a:r>
          </a:p>
          <a:p>
            <a:endParaRPr lang="en-US" dirty="0"/>
          </a:p>
          <a:p>
            <a:r>
              <a:rPr lang="ru-RU" dirty="0"/>
              <a:t>Это можно вычислить, с помощью Математических Блоков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45454"/>
            <a:ext cx="3112844" cy="39514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509587" y="3431749"/>
            <a:ext cx="3112844" cy="63897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07" y="4345646"/>
            <a:ext cx="4445417" cy="6805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55" y="2165160"/>
            <a:ext cx="4543425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Чтение переменной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3512268" cy="4654528"/>
          </a:xfrm>
        </p:spPr>
        <p:txBody>
          <a:bodyPr>
            <a:normAutofit/>
          </a:bodyPr>
          <a:lstStyle/>
          <a:p>
            <a:r>
              <a:rPr lang="ru-RU" dirty="0"/>
              <a:t>Переменная может использоваться в любом блоке с овальной формой окна, где Мы раньше указывали значение.</a:t>
            </a:r>
          </a:p>
          <a:p>
            <a:r>
              <a:rPr lang="ru-RU" dirty="0"/>
              <a:t>В примере справа, окружность используется, чтобы переместить робота на 20 сантиметров (20 см / Окружность в сантиметрах).</a:t>
            </a:r>
          </a:p>
          <a:p>
            <a:r>
              <a:rPr lang="ru-RU" dirty="0"/>
              <a:t>Например, если бы окружность составляла 10 см, робот должен был сделать 2 оборота, чтобы переместиться на 20 см.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8B771-6F1D-3848-A3B8-2C37C72F59B8}"/>
              </a:ext>
            </a:extLst>
          </p:cNvPr>
          <p:cNvCxnSpPr>
            <a:cxnSpLocks/>
          </p:cNvCxnSpPr>
          <p:nvPr/>
        </p:nvCxnSpPr>
        <p:spPr>
          <a:xfrm flipV="1">
            <a:off x="7425344" y="2429999"/>
            <a:ext cx="0" cy="7288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899" y="4513919"/>
            <a:ext cx="5229225" cy="6953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5F9-5956-8A42-980E-0B4D9FA0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ОБЪЕДИНЯЕМ ИНФОРМАЦИЮ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2249-D189-444F-AF95-D43866A4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281125" cy="4654528"/>
          </a:xfrm>
        </p:spPr>
        <p:txBody>
          <a:bodyPr/>
          <a:lstStyle/>
          <a:p>
            <a:r>
              <a:rPr lang="ru-RU" dirty="0"/>
              <a:t>В этом примере программа перемещает робота на 20 см.</a:t>
            </a:r>
          </a:p>
          <a:p>
            <a:r>
              <a:rPr lang="ru-RU" dirty="0"/>
              <a:t>Сначала задаем переменную «окружность» перед использованием её в программе.</a:t>
            </a:r>
          </a:p>
          <a:p>
            <a:r>
              <a:rPr lang="ru-RU" dirty="0"/>
              <a:t>Используем переменную в блоке движения.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7176-E4B4-644D-B938-1AF97312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EFE6E-1897-3E46-A0CC-57C959E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28" y="3427900"/>
            <a:ext cx="7498171" cy="23515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0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ИЗМЕНЕНИЕ переменных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/>
              <a:t>Как только Вы создали переменную, эти блоки появятся в панели меню.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примере ниже, счетчик задан в 1. Изменение на 2 добавит 2 к значению. </a:t>
            </a:r>
          </a:p>
          <a:p>
            <a:r>
              <a:rPr lang="ru-RU" dirty="0"/>
              <a:t>Блок вывода покажет 3 на экране ( 1 + 2 = 3)</a:t>
            </a:r>
          </a:p>
          <a:p>
            <a:r>
              <a:rPr lang="ru-RU" dirty="0"/>
              <a:t>Обратите внимание, что Вы можете использовать отрицательные числа – это вычтет  его из переменной. 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45454"/>
            <a:ext cx="3112844" cy="3951406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509587" y="3982731"/>
            <a:ext cx="3112844" cy="63897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324" y="3982731"/>
            <a:ext cx="3793482" cy="201412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77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853</Words>
  <Application>Microsoft Macintosh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ПЕРЕМЕННЫЕ</vt:lpstr>
      <vt:lpstr>ЦЕЛЬ УРОКА</vt:lpstr>
      <vt:lpstr>ПЕРЕМЕННЫЕ</vt:lpstr>
      <vt:lpstr>Почему переменные?</vt:lpstr>
      <vt:lpstr>Создание переменной</vt:lpstr>
      <vt:lpstr>ЗАДАНИЕ переменной</vt:lpstr>
      <vt:lpstr>Чтение переменной</vt:lpstr>
      <vt:lpstr>ОБЪЕДИНЯЕМ ИНФОРМАЦИЮ</vt:lpstr>
      <vt:lpstr>ИЗМЕНЕНИЕ переменных</vt:lpstr>
      <vt:lpstr>ЗАДАЧА</vt:lpstr>
      <vt:lpstr>Решение: нажатие кнопки</vt:lpstr>
      <vt:lpstr>Решение: ПОДСЧЕТ ЛИНИЙ</vt:lpstr>
      <vt:lpstr>НЕЧИСЛОВЫЕ ПЕРЕМЕННЫЕ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158</cp:revision>
  <dcterms:created xsi:type="dcterms:W3CDTF">2016-07-04T02:35:12Z</dcterms:created>
  <dcterms:modified xsi:type="dcterms:W3CDTF">2020-06-14T12:02:02Z</dcterms:modified>
</cp:coreProperties>
</file>