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411" r:id="rId4"/>
    <p:sldId id="412" r:id="rId5"/>
    <p:sldId id="413" r:id="rId6"/>
    <p:sldId id="417" r:id="rId7"/>
    <p:sldId id="415" r:id="rId8"/>
    <p:sldId id="414" r:id="rId9"/>
    <p:sldId id="41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82241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3" y="2682352"/>
            <a:ext cx="5815852" cy="1504844"/>
          </a:xfrm>
        </p:spPr>
        <p:txBody>
          <a:bodyPr/>
          <a:lstStyle/>
          <a:p>
            <a:r>
              <a:rPr lang="ru-RU" b="1" dirty="0"/>
              <a:t>ТОЧНЫЕ ПОВОРОТЫ</a:t>
            </a:r>
            <a:br>
              <a:rPr lang="ru-RU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Узнаем, как повысить точность поворотов.</a:t>
            </a:r>
          </a:p>
          <a:p>
            <a:r>
              <a:rPr lang="ru-RU" dirty="0"/>
              <a:t>Изучать альтернативные способы вращения и поворотов.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37100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ru-RU" b="1" dirty="0"/>
              <a:t>Насколько точны Ваши повороты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7F83-D7B3-4C92-999F-C1272301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2314235"/>
            <a:ext cx="4568371" cy="395224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Мы увеличили скорость мотора с 20 до 50 процентов.</a:t>
            </a:r>
          </a:p>
          <a:p>
            <a:r>
              <a:rPr lang="ru-RU" dirty="0"/>
              <a:t>Для ППП при 50% Скорости робот поворачивает на 102 градуса. Для </a:t>
            </a:r>
            <a:r>
              <a:rPr lang="ru-RU" dirty="0" err="1"/>
              <a:t>Droid</a:t>
            </a:r>
            <a:r>
              <a:rPr lang="ru-RU" dirty="0"/>
              <a:t> </a:t>
            </a:r>
            <a:r>
              <a:rPr lang="en-US" dirty="0"/>
              <a:t>B</a:t>
            </a:r>
            <a:r>
              <a:rPr lang="ru-RU" dirty="0" err="1"/>
              <a:t>ot</a:t>
            </a:r>
            <a:r>
              <a:rPr lang="ru-RU" dirty="0"/>
              <a:t> IV – на 98 градусов.</a:t>
            </a:r>
          </a:p>
          <a:p>
            <a:r>
              <a:rPr lang="ru-RU" dirty="0"/>
              <a:t>Это происходит по двум причинам:</a:t>
            </a:r>
            <a:endParaRPr lang="en-US" dirty="0"/>
          </a:p>
          <a:p>
            <a:pPr marL="666900" lvl="1" indent="-342900">
              <a:buFont typeface="+mj-lt"/>
              <a:buAutoNum type="arabicPeriod"/>
            </a:pPr>
            <a:r>
              <a:rPr lang="ru-RU" dirty="0"/>
              <a:t>Требуется некоторое время, чтобы считать значение гироскопа. В это время робот перемещается. Хотя эта задержка на </a:t>
            </a:r>
            <a:r>
              <a:rPr lang="ru-RU" dirty="0" err="1"/>
              <a:t>Хабе</a:t>
            </a:r>
            <a:r>
              <a:rPr lang="ru-RU" dirty="0"/>
              <a:t> небольшая, но это приводит к ошибке на несколько градусов.</a:t>
            </a:r>
          </a:p>
          <a:p>
            <a:pPr marL="666900" lvl="1" indent="-342900">
              <a:buFont typeface="+mj-lt"/>
              <a:buAutoNum type="arabicPeriod"/>
            </a:pPr>
            <a:r>
              <a:rPr lang="ru-RU" dirty="0"/>
              <a:t>Остановка робота тоже занимает некоторое время, так как у него есть импульс. Это тоже приводит к дополнительной ошибке на несколько градусов.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24" y="6325100"/>
            <a:ext cx="6605468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E6AEC-692A-4DC4-BA25-F56A131AE9DE}"/>
              </a:ext>
            </a:extLst>
          </p:cNvPr>
          <p:cNvSpPr txBox="1"/>
          <p:nvPr/>
        </p:nvSpPr>
        <p:spPr>
          <a:xfrm>
            <a:off x="284195" y="1237018"/>
            <a:ext cx="4523691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Запустите код и используйте панель управления, чтобы увидеть, действительно ли при повороте на 90 градусов робот поворачивает на 90 градусов. </a:t>
            </a:r>
            <a:endParaRPr lang="en-US" sz="1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86" y="1988396"/>
            <a:ext cx="4114238" cy="32609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4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AD8F-3E20-4455-80A6-24C89D8E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Повышение точности поворотов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0EB5-AEDC-463F-AF25-60473C7A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543912" cy="5082601"/>
          </a:xfrm>
        </p:spPr>
        <p:txBody>
          <a:bodyPr>
            <a:normAutofit/>
          </a:bodyPr>
          <a:lstStyle/>
          <a:p>
            <a:r>
              <a:rPr lang="ru-RU" dirty="0"/>
              <a:t>На предыдущем слайде мы установили, что при использовании  ППП на 50%-й Скорости, робот поворачивает на102 градуса вместо 90 градусов. Для </a:t>
            </a:r>
            <a:r>
              <a:rPr lang="ru-RU" dirty="0" err="1"/>
              <a:t>Droid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 IV – на 98 градусов.</a:t>
            </a:r>
            <a:endParaRPr lang="en-US" dirty="0"/>
          </a:p>
          <a:p>
            <a:pPr lvl="1"/>
            <a:r>
              <a:rPr lang="ru-RU" dirty="0"/>
              <a:t>Как решить эту проблему?</a:t>
            </a:r>
            <a:endParaRPr lang="en-US" dirty="0"/>
          </a:p>
          <a:p>
            <a:pPr lvl="1"/>
            <a:r>
              <a:rPr lang="ru-RU" dirty="0"/>
              <a:t>Решение состоит в том, чтобы уменьшить  значение угла поворота на 12 градусов для ППП или на 8 градусов для </a:t>
            </a:r>
            <a:r>
              <a:rPr lang="ru-RU" dirty="0" err="1"/>
              <a:t>Droid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 IV.</a:t>
            </a:r>
          </a:p>
          <a:p>
            <a:pPr lvl="1"/>
            <a:r>
              <a:rPr lang="ru-RU" dirty="0"/>
              <a:t>Это значение будет зависеть от  скорости Вашего робота, а также от конструкции. Это значение можно вычислить опытным путем при испытаниях. </a:t>
            </a:r>
            <a:r>
              <a:rPr lang="en-US" dirty="0"/>
              <a:t> </a:t>
            </a:r>
          </a:p>
          <a:p>
            <a:r>
              <a:rPr lang="ru-RU" dirty="0"/>
              <a:t>Код справа выполняет поворот на 90 градусов для ППП и значение было вычислено методом указанным выше.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4C484-3133-47D0-AB41-09BD58F0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57029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99B6-E836-47F9-9AF6-21A29F50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490" y="1746738"/>
            <a:ext cx="4388633" cy="34713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5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Другое решение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508260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Другой способ повернуть состоит в том, чтобы использовать блоки движения с продолжительностью.</a:t>
            </a:r>
          </a:p>
          <a:p>
            <a:r>
              <a:rPr lang="ru-RU" dirty="0"/>
              <a:t>Преимущество этого блока состоит в том, что при его выполнении в конце движения робот замедляется  для повышения точности.</a:t>
            </a:r>
            <a:endParaRPr lang="en-US" dirty="0"/>
          </a:p>
          <a:p>
            <a:endParaRPr lang="ru-RU" dirty="0"/>
          </a:p>
          <a:p>
            <a:endParaRPr lang="en-US" dirty="0"/>
          </a:p>
          <a:p>
            <a:r>
              <a:rPr lang="ru-RU" b="1" dirty="0"/>
              <a:t>На сколько поворачивают колеса при выполнении вышеуказанного блока?</a:t>
            </a:r>
            <a:endParaRPr lang="en-US" b="1" dirty="0"/>
          </a:p>
          <a:p>
            <a:pPr lvl="1"/>
            <a:r>
              <a:rPr lang="ru-RU" dirty="0"/>
              <a:t>Общее расстояние является средним расстоянием  пройденным двумя колесами.</a:t>
            </a:r>
          </a:p>
          <a:p>
            <a:pPr lvl="1"/>
            <a:r>
              <a:rPr lang="ru-RU" dirty="0"/>
              <a:t>В конце движения робота сумма пройденного расстояния двумя колесами, будет двойной пройденной дистанцией.</a:t>
            </a:r>
          </a:p>
          <a:p>
            <a:pPr lvl="1"/>
            <a:r>
              <a:rPr lang="ru-RU" b="1" dirty="0"/>
              <a:t>Ответ: </a:t>
            </a:r>
            <a:r>
              <a:rPr lang="ru-RU" dirty="0"/>
              <a:t>левое колесо повернет на 360 градусов, а правое колесо повернет на 0 градусов.</a:t>
            </a:r>
          </a:p>
          <a:p>
            <a:pPr lvl="1"/>
            <a:r>
              <a:rPr lang="ru-RU" dirty="0"/>
              <a:t>Обратите внимание, что описанное выше движение заставит </a:t>
            </a:r>
            <a:r>
              <a:rPr lang="en-US" dirty="0" err="1"/>
              <a:t>DroidBot</a:t>
            </a:r>
            <a:r>
              <a:rPr lang="en-US" dirty="0"/>
              <a:t> IV</a:t>
            </a:r>
            <a:r>
              <a:rPr lang="ru-RU" dirty="0"/>
              <a:t> повернуть на 90 градусов вправо.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49996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5E093-D8BD-4FB8-A771-D3B5B1B4CF73}"/>
              </a:ext>
            </a:extLst>
          </p:cNvPr>
          <p:cNvGrpSpPr/>
          <p:nvPr/>
        </p:nvGrpSpPr>
        <p:grpSpPr>
          <a:xfrm>
            <a:off x="6492399" y="2261763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01A7A5-E92A-4EF2-85FC-5DB0AD1842AA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4699D49-76DA-486C-A2D6-45B4C84AA61E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4B2FC5C6-B332-4FC9-A2EC-1F681B6110D8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C3A84FD-F1BB-45CC-8599-34A328FE436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4D616E4B-19D6-46FD-92AB-3462A4864862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0FBF172-4E91-4535-9C97-2F17429A9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4F15A-91B0-473E-8582-7C9643E2F5F8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B1F4DA-53D9-4577-B149-B76CCDBD9BB5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A9295C69-2E2D-432D-B082-03B880632DE6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2396031"/>
            <a:ext cx="6029325" cy="7429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3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00" y="3505228"/>
            <a:ext cx="4616068" cy="27240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90" y="3484605"/>
            <a:ext cx="3905041" cy="2710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 КАК НАСЧЕТ ВРАЩЕНИЯ?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245992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Ниже приведены два способа сделать вращение с помощью двух различных блоков движения.</a:t>
            </a:r>
          </a:p>
          <a:p>
            <a:r>
              <a:rPr lang="ru-RU" dirty="0"/>
              <a:t>В этом примере на </a:t>
            </a:r>
            <a:r>
              <a:rPr lang="ru-RU" dirty="0" err="1"/>
              <a:t>Droid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 IV каждое колесо робота будет двигаться на 180 градусов – но в противоположных направлениях:</a:t>
            </a:r>
          </a:p>
          <a:p>
            <a:pPr lvl="1"/>
            <a:r>
              <a:rPr lang="ru-RU" dirty="0"/>
              <a:t>результате робот повернется на 90 градусов вправо.</a:t>
            </a:r>
            <a:endParaRPr lang="en-US" dirty="0"/>
          </a:p>
          <a:p>
            <a:pPr lvl="1"/>
            <a:r>
              <a:rPr lang="ru-RU" dirty="0"/>
              <a:t>Мы рекомендуем использовать блок движения танка, так как он поддерживает повороты вокруг оси, вращение и криволинейное движение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F5D34-182C-4D2D-AAC2-9FF0E5B61EA9}"/>
              </a:ext>
            </a:extLst>
          </p:cNvPr>
          <p:cNvGrpSpPr/>
          <p:nvPr/>
        </p:nvGrpSpPr>
        <p:grpSpPr>
          <a:xfrm>
            <a:off x="7507501" y="1898331"/>
            <a:ext cx="1302446" cy="1160973"/>
            <a:chOff x="648829" y="4659819"/>
            <a:chExt cx="1485589" cy="16880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433C34-7EC9-4250-97AD-4FC0730E2AD4}"/>
                </a:ext>
              </a:extLst>
            </p:cNvPr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42F9A92-0861-4710-B32A-30F4FBB48778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4" name="Rounded Rectangle 31">
                  <a:extLst>
                    <a:ext uri="{FF2B5EF4-FFF2-40B4-BE49-F238E27FC236}">
                      <a16:creationId xmlns:a16="http://schemas.microsoft.com/office/drawing/2014/main" id="{F69CDF89-C38C-46DC-B10E-FF9A091A66DC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32">
                  <a:extLst>
                    <a:ext uri="{FF2B5EF4-FFF2-40B4-BE49-F238E27FC236}">
                      <a16:creationId xmlns:a16="http://schemas.microsoft.com/office/drawing/2014/main" id="{AB0BC2C1-10D9-41FA-967C-46069DCCAF5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Rounded Rectangle 33">
                  <a:extLst>
                    <a:ext uri="{FF2B5EF4-FFF2-40B4-BE49-F238E27FC236}">
                      <a16:creationId xmlns:a16="http://schemas.microsoft.com/office/drawing/2014/main" id="{3BB1D7F6-83D3-49DD-A60C-01A1DC28C75D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1CD4446-472D-41E6-95B3-CB2D07B270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F086EF-D95F-436B-B182-D92E6E0A6A15}"/>
                  </a:ext>
                </a:extLst>
              </p:cNvPr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522884-BF4D-4B1A-98B0-B6A56A918613}"/>
                  </a:ext>
                </a:extLst>
              </p:cNvPr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9" name="Curved Connector 26">
              <a:extLst>
                <a:ext uri="{FF2B5EF4-FFF2-40B4-BE49-F238E27FC236}">
                  <a16:creationId xmlns:a16="http://schemas.microsoft.com/office/drawing/2014/main" id="{7D7E7B65-BFB7-4350-A9BB-972E9A84DFB2}"/>
                </a:ext>
              </a:extLst>
            </p:cNvPr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7">
              <a:extLst>
                <a:ext uri="{FF2B5EF4-FFF2-40B4-BE49-F238E27FC236}">
                  <a16:creationId xmlns:a16="http://schemas.microsoft.com/office/drawing/2014/main" id="{74FB643F-0DC0-4258-8DF1-4B1037706E11}"/>
                </a:ext>
              </a:extLst>
            </p:cNvPr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A6677D-3B04-43EB-9ED9-241FDCA393FB}"/>
              </a:ext>
            </a:extLst>
          </p:cNvPr>
          <p:cNvSpPr/>
          <p:nvPr/>
        </p:nvSpPr>
        <p:spPr>
          <a:xfrm>
            <a:off x="238590" y="5683710"/>
            <a:ext cx="2732114" cy="43680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DB677D-5935-498D-9669-5E910C4F64B5}"/>
              </a:ext>
            </a:extLst>
          </p:cNvPr>
          <p:cNvSpPr/>
          <p:nvPr/>
        </p:nvSpPr>
        <p:spPr>
          <a:xfrm>
            <a:off x="4143631" y="5657686"/>
            <a:ext cx="3912974" cy="5371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1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CF85-0029-4370-9B72-463EE4A5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6792-9EC3-4B4D-9E2B-96518A58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853628" cy="5082601"/>
          </a:xfrm>
        </p:spPr>
        <p:txBody>
          <a:bodyPr/>
          <a:lstStyle/>
          <a:p>
            <a:r>
              <a:rPr lang="ru-RU" dirty="0"/>
              <a:t>Необходимо сделать поворот на 90 градусов, используя блоки движения.</a:t>
            </a:r>
          </a:p>
          <a:p>
            <a:r>
              <a:rPr lang="ru-RU" dirty="0"/>
              <a:t>Можно использовать панель управления, чтобы определить на какой угол осуществился поворот. Держите одно колесо и вращайте другое вручную, пока робот не достигнет цели. Сделайте заметку по количеству градусов – Мы будем использовать это в нашей программе. </a:t>
            </a:r>
          </a:p>
          <a:p>
            <a:r>
              <a:rPr lang="ru-RU" dirty="0"/>
              <a:t>Для </a:t>
            </a:r>
            <a:r>
              <a:rPr lang="ru-RU" dirty="0" err="1"/>
              <a:t>Droid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 IV левый мотор должен вращаться на  360 градусов чтобы сделать поворот вправо на 90 градусов.</a:t>
            </a:r>
          </a:p>
          <a:p>
            <a:r>
              <a:rPr lang="ru-RU" dirty="0"/>
              <a:t>Вспомните из предыдущего слайда, как вычислить вращение каждого колеса, используя Блок Движения.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3552-0135-4685-8A85-32D53F7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73442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082CE-6497-43BC-B386-53D8C46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474748-28F2-4461-8E5E-881DAAA452F5}"/>
              </a:ext>
            </a:extLst>
          </p:cNvPr>
          <p:cNvGrpSpPr/>
          <p:nvPr/>
        </p:nvGrpSpPr>
        <p:grpSpPr>
          <a:xfrm>
            <a:off x="7360036" y="2763811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E318D4-6A5D-4EDE-91CF-2E20E0214983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2DEC7F-D3B1-42D0-8A7D-309164F2CFB0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745C8C76-21EB-487C-BDBA-E922736EB219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1167EAA-4528-4224-A139-4D0752969FEF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789B49FB-792F-4E3C-A555-5995E875F629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0B134C-84B1-411B-A262-C56EB97B6E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484D82-4F72-4DF7-9138-1480615F0CD5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E48CC-7F01-40E1-93DB-6E48AA2FA88D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FA95F671-A1D2-42D0-BFAD-397CFC6C24F9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8" y="4931980"/>
            <a:ext cx="6029325" cy="7429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6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FF77-B3ED-4099-B431-50DA4F24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Задача: 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0EAA-0B0A-48F4-A295-35F78239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85702"/>
            <a:ext cx="8767036" cy="270240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Настройте Ваши моторы.</a:t>
            </a:r>
            <a:endParaRPr lang="en-US" dirty="0"/>
          </a:p>
          <a:p>
            <a:r>
              <a:rPr lang="ru-RU" dirty="0"/>
              <a:t>Используйте </a:t>
            </a:r>
            <a:r>
              <a:rPr lang="ru-RU" b="1" dirty="0"/>
              <a:t>зафиксировать положение</a:t>
            </a:r>
            <a:r>
              <a:rPr lang="ru-RU" dirty="0"/>
              <a:t>, чтобы гарантировать, что робот остается там где закончилось вращение.</a:t>
            </a:r>
          </a:p>
          <a:p>
            <a:r>
              <a:rPr lang="ru-RU" dirty="0"/>
              <a:t>Установите угол рыскания </a:t>
            </a:r>
            <a:r>
              <a:rPr lang="ru-RU" dirty="0" err="1"/>
              <a:t>Хаба</a:t>
            </a:r>
            <a:r>
              <a:rPr lang="ru-RU" dirty="0"/>
              <a:t>. Это позволит нам увидеть, как поворачивает робот на панели управления.</a:t>
            </a:r>
          </a:p>
          <a:p>
            <a:r>
              <a:rPr lang="ru-RU" dirty="0"/>
              <a:t>Переместите робота, используя управление танком. Обратите внимание, что в этом блоке установлено перемещение на 180 градусов. Правое колесо не двигается, левое колесо повернется на 360 градусов. Это актуально для </a:t>
            </a:r>
            <a:r>
              <a:rPr lang="ru-RU" dirty="0" err="1"/>
              <a:t>Droid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 IV.</a:t>
            </a:r>
          </a:p>
          <a:p>
            <a:r>
              <a:rPr lang="ru-RU" dirty="0"/>
              <a:t>После выполнения этого кода проверьте фактический угол поворота в панели управления. Значение должно быть близким к 90 градусам.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12E6-3549-4719-BD46-C21CF6C0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727368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C00BA-5806-4407-A4C7-208E5C5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4" y="3817441"/>
            <a:ext cx="6043817" cy="24646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009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Words>790</Words>
  <Application>Microsoft Macintosh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ТОЧНЫЕ ПОВОРОТЫ </vt:lpstr>
      <vt:lpstr>ЦЕЛЬ УРОКА</vt:lpstr>
      <vt:lpstr>Насколько точны Ваши повороты</vt:lpstr>
      <vt:lpstr>Повышение точности поворотов</vt:lpstr>
      <vt:lpstr>Другое решение</vt:lpstr>
      <vt:lpstr>А КАК НАСЧЕТ ВРАЩЕНИЯ?</vt:lpstr>
      <vt:lpstr>Задача</vt:lpstr>
      <vt:lpstr>Задача: решение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166</cp:revision>
  <dcterms:created xsi:type="dcterms:W3CDTF">2016-07-04T02:35:12Z</dcterms:created>
  <dcterms:modified xsi:type="dcterms:W3CDTF">2020-06-08T01:53:17Z</dcterms:modified>
</cp:coreProperties>
</file>