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90" r:id="rId3"/>
    <p:sldId id="283" r:id="rId4"/>
    <p:sldId id="284" r:id="rId5"/>
    <p:sldId id="285" r:id="rId6"/>
    <p:sldId id="289" r:id="rId7"/>
    <p:sldId id="291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СИНХРОНИЗАЦИЯ СОБЫТИЙ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Узнаем в чем «проблема синхронизации» при использовании событий.</a:t>
            </a:r>
          </a:p>
          <a:p>
            <a:r>
              <a:rPr lang="ru-RU" dirty="0"/>
              <a:t>Узнаем методы гарантирующие завершения двух событий для перехода к следующему блоку программы (Переменные и Блоки Ожидания).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11" y="3739085"/>
            <a:ext cx="3224434" cy="25071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События необходимы для выполнения двух действий одновременно:</a:t>
            </a:r>
            <a:endParaRPr lang="en-US" sz="2000" dirty="0"/>
          </a:p>
          <a:p>
            <a:pPr lvl="1"/>
            <a:r>
              <a:rPr lang="ru-RU" sz="2000" dirty="0"/>
              <a:t>Необходимо сделать что-то после того, как закончится событие.</a:t>
            </a:r>
          </a:p>
          <a:p>
            <a:pPr lvl="1"/>
            <a:r>
              <a:rPr lang="ru-RU" sz="2000" dirty="0"/>
              <a:t>Трудно определить какое событие закончится первым (называется «проблема синхронизации»).</a:t>
            </a:r>
          </a:p>
          <a:p>
            <a:r>
              <a:rPr lang="ru-RU" sz="2000" dirty="0"/>
              <a:t>Необходимо синхронизировать события, чтобы удостовериться, что блоки выполняют то что мы ожидаем.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событий в программах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86479" y="3125219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1600" dirty="0"/>
              <a:t>На картине ниже, поворот на 100 градусов будет сделан после  того, как мотор D будет повернет или раньше?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45025" y="3634047"/>
            <a:ext cx="317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Ответ: Мы не знаем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A32D9-B502-471A-9E72-35F9E941858A}"/>
              </a:ext>
            </a:extLst>
          </p:cNvPr>
          <p:cNvSpPr txBox="1"/>
          <p:nvPr/>
        </p:nvSpPr>
        <p:spPr>
          <a:xfrm>
            <a:off x="6679145" y="4178421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Движение на 2 оборота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EDAD5-CE66-46CC-9E52-F4CBE93817F8}"/>
              </a:ext>
            </a:extLst>
          </p:cNvPr>
          <p:cNvSpPr txBox="1"/>
          <p:nvPr/>
        </p:nvSpPr>
        <p:spPr>
          <a:xfrm>
            <a:off x="6679145" y="4824752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Поворот на 100 градусов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52CD0-A521-4844-970E-0C876EC1D936}"/>
              </a:ext>
            </a:extLst>
          </p:cNvPr>
          <p:cNvSpPr txBox="1"/>
          <p:nvPr/>
        </p:nvSpPr>
        <p:spPr>
          <a:xfrm>
            <a:off x="6800526" y="5548462"/>
            <a:ext cx="250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Мотор </a:t>
            </a:r>
            <a:r>
              <a:rPr lang="en-US" dirty="0"/>
              <a:t>D </a:t>
            </a:r>
            <a:r>
              <a:rPr lang="ru-RU" dirty="0"/>
              <a:t>повернет</a:t>
            </a:r>
          </a:p>
          <a:p>
            <a:r>
              <a:rPr lang="ru-RU" dirty="0"/>
              <a:t> на 1 оборот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5B8-24DD-47B1-9637-FF09E5B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" y="3521367"/>
            <a:ext cx="3434034" cy="267342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26181" y="4910788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/>
          </a:bodyPr>
          <a:lstStyle/>
          <a:p>
            <a:r>
              <a:rPr lang="ru-RU" dirty="0"/>
              <a:t>В этом примере мы хотим чтобы  2 оборота моторов и мотора D, выполнились до поворота на 100 градусов.</a:t>
            </a:r>
          </a:p>
          <a:p>
            <a:r>
              <a:rPr lang="ru-RU" dirty="0"/>
              <a:t>Переменные могут использоваться, чтобы решить проблему синхронизации.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ГАРАНТИРУЕМ ЧТО ОБЕ программы ЗАВЕРШАТСЯ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DA20-F7BE-4DF5-8CC2-AD9B843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273" y="1513375"/>
            <a:ext cx="4732851" cy="3679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1" y="1157826"/>
            <a:ext cx="8220075" cy="3190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Используем переменные для синхронизации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7" y="4260308"/>
            <a:ext cx="6850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Устанавливаем значение переменной «проверка» не равное 1.</a:t>
            </a:r>
          </a:p>
          <a:p>
            <a:pPr marL="342900" indent="-342900">
              <a:buAutoNum type="arabicPeriod"/>
            </a:pPr>
            <a:r>
              <a:rPr lang="ru-RU" dirty="0"/>
              <a:t>Настраиваем моторы.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ru-RU" dirty="0"/>
              <a:t>Делаем 2 оборота.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 </a:t>
            </a:r>
            <a:r>
              <a:rPr lang="ru-RU" dirty="0"/>
              <a:t>Ждем завершения второго события, когда значение «проверка» будет 1.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Поворачиваем вправо на 100 градусов.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4834608" y="2906621"/>
            <a:ext cx="354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Поворачиваем мотор </a:t>
            </a:r>
            <a:r>
              <a:rPr lang="en-US" dirty="0"/>
              <a:t>D </a:t>
            </a:r>
            <a:r>
              <a:rPr lang="ru-RU" dirty="0"/>
              <a:t>на 1 оборот.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ru-RU" dirty="0"/>
              <a:t>Присваиваем «проверка» значение 1.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8C85-C6AD-4315-93CE-7A6DBE9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99588"/>
            <a:ext cx="4516437" cy="4626576"/>
          </a:xfrm>
        </p:spPr>
        <p:txBody>
          <a:bodyPr>
            <a:normAutofit/>
          </a:bodyPr>
          <a:lstStyle/>
          <a:p>
            <a:r>
              <a:rPr lang="ru-RU" dirty="0"/>
              <a:t>Синхронизация очень важна для выравнивания по линии с использованием событий.</a:t>
            </a:r>
          </a:p>
          <a:p>
            <a:r>
              <a:rPr lang="ru-RU" dirty="0"/>
              <a:t>Задача, закончите движение выровнявшись по линии.</a:t>
            </a:r>
          </a:p>
          <a:p>
            <a:r>
              <a:rPr lang="ru-RU" dirty="0"/>
              <a:t>Примечание: Вы должны гарантировать, что оба события по выравниванию закончены прежде, чем перейти к следующему блоку.</a:t>
            </a:r>
            <a:endParaRPr lang="en-US" dirty="0"/>
          </a:p>
          <a:p>
            <a:pPr lvl="1"/>
            <a:r>
              <a:rPr lang="ru-RU" dirty="0"/>
              <a:t>Иначе наш робот не будет перпендикулярно линии.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выравнивание по линии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14427" y="1361985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Это пример решения задачи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2CD7-D8C8-475A-B73A-82C935C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82" y="2032799"/>
            <a:ext cx="3569024" cy="42844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32718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В чем «проблема синхронизации»?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/>
              <a:t>Ответ. Когда Вы пишете код с несколькими событиями, Вы не уверены, когда </a:t>
            </a:r>
            <a:r>
              <a:rPr lang="ru-RU"/>
              <a:t>эти события </a:t>
            </a:r>
            <a:r>
              <a:rPr lang="ru-RU" dirty="0"/>
              <a:t>закончатся. Вы не знаете, могло ли одно событие закончиться раньше другого.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Как это можно решить?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/>
              <a:t>Ответ. Проблема синхронизации может быть решена при помощи Блоков Ожидания и Переменных. Второе событие установит значение переменной по завершению, а первое событие будет ждать это значение.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ОБСУЖДЕНИЕ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CFD8-0A99-404A-8AF7-2F84E91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55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516</Words>
  <Application>Microsoft Macintosh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СИНХРОНИЗАЦИЯ СОБЫТИЙ</vt:lpstr>
      <vt:lpstr>ЦЕЛЬ УРОКА</vt:lpstr>
      <vt:lpstr>Использование событий в программах</vt:lpstr>
      <vt:lpstr>ГАРАНТИРУЕМ ЧТО ОБЕ программы ЗАВЕРШАТСЯ</vt:lpstr>
      <vt:lpstr>Используем переменные для синхронизации</vt:lpstr>
      <vt:lpstr>Задача: выравнивание по линии</vt:lpstr>
      <vt:lpstr>ОБСУЖДЕНИЕ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159</cp:revision>
  <dcterms:created xsi:type="dcterms:W3CDTF">2016-07-04T02:35:12Z</dcterms:created>
  <dcterms:modified xsi:type="dcterms:W3CDTF">2020-06-14T12:01:38Z</dcterms:modified>
</cp:coreProperties>
</file>