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6"/>
  </p:notesMasterIdLst>
  <p:handoutMasterIdLst>
    <p:handoutMasterId r:id="rId17"/>
  </p:handoutMasterIdLst>
  <p:sldIdLst>
    <p:sldId id="275" r:id="rId2"/>
    <p:sldId id="357" r:id="rId3"/>
    <p:sldId id="341" r:id="rId4"/>
    <p:sldId id="342" r:id="rId5"/>
    <p:sldId id="339" r:id="rId6"/>
    <p:sldId id="343" r:id="rId7"/>
    <p:sldId id="382" r:id="rId8"/>
    <p:sldId id="387" r:id="rId9"/>
    <p:sldId id="389" r:id="rId10"/>
    <p:sldId id="391" r:id="rId11"/>
    <p:sldId id="390" r:id="rId12"/>
    <p:sldId id="392" r:id="rId13"/>
    <p:sldId id="384" r:id="rId14"/>
    <p:sldId id="3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4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</a:t>
            </a:r>
            <a:r>
              <a:rPr lang="ru-RU" sz="3200" b="1" baseline="0" dirty="0"/>
              <a:t>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МОИ БЛОКИ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845" y="1290272"/>
            <a:ext cx="3213900" cy="1499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83609-810F-4F45-8247-C7B8E61B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Шаг 4: ИСПОЛЬЗОВАНИЕ моих блоков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6734-5DC2-4E48-AD8E-254F929A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793649" cy="5082601"/>
          </a:xfrm>
        </p:spPr>
        <p:txBody>
          <a:bodyPr/>
          <a:lstStyle/>
          <a:p>
            <a:r>
              <a:rPr lang="ru-RU" dirty="0"/>
              <a:t>Теперь, Мой Блок будет расположен в панели  «Мои Блоки». Для использования Моих Блоков в коде, просто перетяните их.</a:t>
            </a:r>
            <a:endParaRPr lang="en-US" dirty="0"/>
          </a:p>
          <a:p>
            <a:r>
              <a:rPr lang="ru-RU" dirty="0"/>
              <a:t>Число / текст могут быть введены непосредственно. Но Вы не можете ввести «Истина» или «Ложь» в булево значение. </a:t>
            </a:r>
          </a:p>
          <a:p>
            <a:r>
              <a:rPr lang="ru-RU" dirty="0"/>
              <a:t>Это можно сделать, использовав операторы и значения, которые приводят к истине или лжи, в зависимости от того, что Вы хотите получить. Ниже, 1=1 возвращается Истина и 1=0 Ложь.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23E1F-8A17-1A43-952D-40B833AE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5DB13-FCCB-0342-AEF4-D45285A7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C9E6B-EB6B-6A4F-B5CE-93DD3F63A6CF}"/>
              </a:ext>
            </a:extLst>
          </p:cNvPr>
          <p:cNvSpPr/>
          <p:nvPr/>
        </p:nvSpPr>
        <p:spPr>
          <a:xfrm>
            <a:off x="5948737" y="2052266"/>
            <a:ext cx="3058103" cy="7378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24" y="4305473"/>
            <a:ext cx="4524375" cy="17049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1FFE-8365-864E-8555-71F39635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Шаг 5: добавление вывода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C1C4F-742E-A74A-97A6-4B40C2E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887CB-D387-8043-86BA-76CBE795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5DDD3-7033-DB45-A14B-F7C302D6954F}"/>
              </a:ext>
            </a:extLst>
          </p:cNvPr>
          <p:cNvSpPr txBox="1"/>
          <p:nvPr/>
        </p:nvSpPr>
        <p:spPr>
          <a:xfrm>
            <a:off x="227874" y="1317813"/>
            <a:ext cx="37485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Определим переменную, чтобы сохранить значение Нашего вывода.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Введем данные, которые Мы хотите ввести в переменную в Моем Блоке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Используем переменную в основном коде.</a:t>
            </a:r>
          </a:p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коде справа, Мой Блок считывает значение датчика расстояния, присваивает его переменной. </a:t>
            </a:r>
          </a:p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Значение может использоваться позже в программе или выведено на  экран.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57" y="3012831"/>
            <a:ext cx="5159369" cy="31492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626" y="1111924"/>
            <a:ext cx="3133725" cy="16287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6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426A-EF59-0447-B2BE-73A74FAA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ИСПОЛЬЗОВАНИЕ моих блоков В проектах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B566-9FB0-1F46-A25B-A23D02FE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Мой Блок может использоваться только в одном проекте. Чтобы использовать его в нескольких проектах, скопируйте и вставьте блок и все прикрепленные блоки в другой проект (</a:t>
            </a:r>
            <a:r>
              <a:rPr lang="ru-RU" dirty="0" err="1">
                <a:solidFill>
                  <a:schemeClr val="tx1"/>
                </a:solidFill>
              </a:rPr>
              <a:t>Ctrl</a:t>
            </a:r>
            <a:r>
              <a:rPr lang="ru-RU" dirty="0">
                <a:solidFill>
                  <a:schemeClr val="tx1"/>
                </a:solidFill>
              </a:rPr>
              <a:t>-C и </a:t>
            </a:r>
            <a:r>
              <a:rPr lang="en-US" dirty="0">
                <a:solidFill>
                  <a:schemeClr val="tx1"/>
                </a:solidFill>
              </a:rPr>
              <a:t>Ctrl-V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r>
              <a:rPr lang="ru-RU" dirty="0">
                <a:solidFill>
                  <a:schemeClr val="tx1"/>
                </a:solidFill>
              </a:rPr>
              <a:t>Однако Мой Блок может не появиться в Моих  Блоках на Палитре Блоков.</a:t>
            </a:r>
          </a:p>
          <a:p>
            <a:r>
              <a:rPr lang="ru-RU" dirty="0">
                <a:solidFill>
                  <a:schemeClr val="tx1"/>
                </a:solidFill>
              </a:rPr>
              <a:t>Чтобы он появился, перейдите в другой проект и вернитесь в новый проект.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ru-RU" dirty="0">
                <a:solidFill>
                  <a:schemeClr val="tx1"/>
                </a:solidFill>
              </a:rPr>
              <a:t>Мой Блок теперь появится слева на Палитре Моих Блоков, и Вы можете использовать его в других проекта. Обратите внимание, что изменение Моего Блока в одном проекте не изменит его в других проектах.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23C1D-ABC6-834E-B70F-CFFAE8FA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487BB-219E-7348-A43B-29B0E1CA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4157662"/>
            <a:ext cx="6505575" cy="14573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5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9" y="3884767"/>
            <a:ext cx="4505325" cy="22193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79" y="1201868"/>
            <a:ext cx="3341370" cy="25964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F501BC-2A6D-1549-8FCF-3D2B8B69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отредактировать или удалить мой блок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0AB4E-86D8-C247-9E9C-E2ECF813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44BCA-3298-894E-BF99-171B177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58279-9DE9-1C46-A699-0DF99037DAB4}"/>
              </a:ext>
            </a:extLst>
          </p:cNvPr>
          <p:cNvSpPr txBox="1"/>
          <p:nvPr/>
        </p:nvSpPr>
        <p:spPr>
          <a:xfrm>
            <a:off x="3898263" y="1345959"/>
            <a:ext cx="49669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Правая кнопкой мыши на Моем Блоке и «Редактировать», для редактирования.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 вернет Вас к экрану создания Блока, где Вы можете отредактировать исходные данные или их удалить.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Чтобы удалить, Вы должны сначала щелкнуть правой кнопкой мыши и выбрать «Удалить блок».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6B6F53-0377-B540-895B-D71C864E2952}"/>
              </a:ext>
            </a:extLst>
          </p:cNvPr>
          <p:cNvSpPr/>
          <p:nvPr/>
        </p:nvSpPr>
        <p:spPr>
          <a:xfrm>
            <a:off x="1500894" y="2701564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0BA32B-549B-D341-BAAC-25898254B526}"/>
              </a:ext>
            </a:extLst>
          </p:cNvPr>
          <p:cNvSpPr/>
          <p:nvPr/>
        </p:nvSpPr>
        <p:spPr>
          <a:xfrm>
            <a:off x="1295534" y="5111730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Узнаем, как создать пользовательские блоки (Мои Блоки).</a:t>
            </a:r>
          </a:p>
          <a:p>
            <a:r>
              <a:rPr lang="ru-RU" dirty="0"/>
              <a:t>Узнаем, чем полезны Мои Блоки.</a:t>
            </a:r>
          </a:p>
          <a:p>
            <a:r>
              <a:rPr lang="ru-RU" dirty="0"/>
              <a:t>Узнаем, как создавать Мои Блоки с входными и выходными параметрами.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Мои Блоки?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230861" cy="463210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ru-RU" sz="2400" dirty="0"/>
              <a:t>Мой Блок - комбинация одного или нескольких блоков, которые Вы создаете  и которые могут быть сгруппированы в один блок. 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/>
              <a:t>Мои Блоки - в основном это только Ваши блоки.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/>
              <a:t>После того как Мой Блок создан, Вы можете использовать его в любых программах.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/>
              <a:t>У Моих Блоков могут быть и вход и выход (параметры).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38613" y="2936772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Блоки выше - пример Моих Блоков с различными входными данными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4530729" y="1517798"/>
            <a:ext cx="17964" cy="445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693" y="1723749"/>
            <a:ext cx="4537929" cy="111543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Когда МЫ Используем Мои Блоки?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2400" dirty="0"/>
              <a:t>Каждый раз, когда роботу необходимо повторить действие в Нашей программе.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/>
              <a:t>Когда код повторяется в разных программах.</a:t>
            </a:r>
          </a:p>
          <a:p>
            <a:pPr marL="342900" indent="-342900">
              <a:buFont typeface="Arial"/>
              <a:buChar char="•"/>
            </a:pPr>
            <a:r>
              <a:rPr lang="ru-RU" sz="2400" dirty="0"/>
              <a:t>Систематизируем и упрощаем свой код.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787332"/>
            <a:ext cx="1213540" cy="12859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МЫ должны беспокоиться?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solidFill>
                  <a:srgbClr val="0000FF"/>
                </a:solidFill>
              </a:rPr>
              <a:t>Из-за Моих Блоков Ваши задачи будут похожи на это …</a:t>
            </a:r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411974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>
                <a:solidFill>
                  <a:srgbClr val="329B65"/>
                </a:solidFill>
              </a:rPr>
              <a:t>Это делает Ваш код простым для чтения и изменения!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90" y="2148945"/>
            <a:ext cx="5331628" cy="321410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Что полезное делают мои блоки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Примечание: Создание Моих Блоков с входами и выходами может сделать их более полезными. Но Вы не должны делать Мой Блок слишком сложным.</a:t>
            </a:r>
            <a:endParaRPr lang="en-US" dirty="0"/>
          </a:p>
          <a:p>
            <a:r>
              <a:rPr lang="ru-RU" dirty="0"/>
              <a:t>Вопрос: Посмотрите на список трех Моих Блоков ниже. Какие полезны для использования?</a:t>
            </a:r>
            <a:endParaRPr lang="en-US" dirty="0"/>
          </a:p>
          <a:p>
            <a:pPr lvl="1"/>
            <a:r>
              <a:rPr lang="ru-RU" b="1" dirty="0"/>
              <a:t>Поворот</a:t>
            </a:r>
            <a:r>
              <a:rPr lang="en-US" b="1" dirty="0"/>
              <a:t>90</a:t>
            </a:r>
            <a:r>
              <a:rPr lang="ru-RU" b="1" dirty="0"/>
              <a:t>градусов 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ru-RU" dirty="0"/>
              <a:t>Поворот робота на  90 градусов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b="1" dirty="0" err="1"/>
              <a:t>УголПоворота</a:t>
            </a:r>
            <a:r>
              <a:rPr lang="ru-RU" dirty="0"/>
              <a:t> с углом и входной мощностью.</a:t>
            </a:r>
            <a:endParaRPr lang="en-US" dirty="0"/>
          </a:p>
          <a:p>
            <a:pPr lvl="1"/>
            <a:r>
              <a:rPr lang="ru-RU" b="1" dirty="0" err="1"/>
              <a:t>УголПоворота</a:t>
            </a:r>
            <a:r>
              <a:rPr lang="ru-RU" dirty="0"/>
              <a:t> с углом, мощностью, торможением и т.д. на входе.</a:t>
            </a:r>
            <a:endParaRPr lang="en-US" dirty="0"/>
          </a:p>
          <a:p>
            <a:r>
              <a:rPr lang="ru-RU" dirty="0"/>
              <a:t>Ответ</a:t>
            </a:r>
            <a:r>
              <a:rPr lang="en-US" dirty="0"/>
              <a:t>: </a:t>
            </a:r>
          </a:p>
          <a:p>
            <a:pPr lvl="1"/>
            <a:r>
              <a:rPr lang="ru-RU" b="1" dirty="0"/>
              <a:t>Поворот</a:t>
            </a:r>
            <a:r>
              <a:rPr lang="en-US" b="1" dirty="0"/>
              <a:t>90</a:t>
            </a:r>
            <a:r>
              <a:rPr lang="ru-RU" b="1" dirty="0"/>
              <a:t>градусов</a:t>
            </a:r>
            <a:r>
              <a:rPr lang="en-US" dirty="0"/>
              <a:t> </a:t>
            </a:r>
            <a:r>
              <a:rPr lang="ru-RU" dirty="0"/>
              <a:t>может часто использоваться, но Вы будете вынуждены создать другой Мой Блок для других углов. Это не будет зафиксировано ниже</a:t>
            </a:r>
            <a:r>
              <a:rPr lang="en-US" dirty="0"/>
              <a:t>. </a:t>
            </a:r>
          </a:p>
          <a:p>
            <a:pPr lvl="1"/>
            <a:r>
              <a:rPr lang="ru-RU" b="1" dirty="0" err="1"/>
              <a:t>УголПоворота</a:t>
            </a:r>
            <a:r>
              <a:rPr lang="ru-RU" dirty="0"/>
              <a:t> с углом и входной мощностью, наверное лучший выбор</a:t>
            </a:r>
            <a:r>
              <a:rPr lang="en-US" dirty="0"/>
              <a:t>. </a:t>
            </a:r>
          </a:p>
          <a:p>
            <a:pPr lvl="1"/>
            <a:r>
              <a:rPr lang="ru-RU" b="1" dirty="0" err="1"/>
              <a:t>УголПоворота</a:t>
            </a:r>
            <a:r>
              <a:rPr lang="ru-RU" dirty="0"/>
              <a:t> с углом, мощностью, торможением и т.д. на входе,</a:t>
            </a:r>
            <a:r>
              <a:rPr lang="en-US" dirty="0"/>
              <a:t> </a:t>
            </a:r>
            <a:r>
              <a:rPr lang="ru-RU" dirty="0"/>
              <a:t>может быть самым настраиваемым, но некоторые входные данные никогда бы не использовались.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47" y="3065680"/>
            <a:ext cx="4763403" cy="3071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0C0D13-B885-734C-AD9F-E7C58468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ШАГ 1: СОЗДАЕМ МОЙ БЛОК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C31B-9774-4743-8AA6-80A07004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A96CA-DA64-214A-9A29-CB8431E1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E5CBBB1-64E1-BF4B-B3B8-2D970868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2" y="1484555"/>
            <a:ext cx="5636020" cy="2193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Перейдите во вкладку Мои Блоки на левой стороне.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 нажмите в меню Создать блок.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Задайте название блока.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487B99-C753-8747-B756-7FDDAEBE2E74}"/>
              </a:ext>
            </a:extLst>
          </p:cNvPr>
          <p:cNvSpPr/>
          <p:nvPr/>
        </p:nvSpPr>
        <p:spPr>
          <a:xfrm>
            <a:off x="1794994" y="3678065"/>
            <a:ext cx="1457414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68" y="1390770"/>
            <a:ext cx="4031232" cy="14304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4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062" y="1866757"/>
            <a:ext cx="5700932" cy="37101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15713-69C0-034B-8540-C31146B8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Шаг 2: добавляем входные данные и метки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77A8-2B02-D44B-9A43-9A6BD765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2820126" cy="46545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Используйте кнопки блоков ниже, чтобы добавить входные данные. Вы можете добавить число или текст, а также булево значение (истина / ложь).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Метки могут использоваться, для указания назначения при использовании Моих  Блоков в программе.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88C9F-3988-0E40-BE0B-490B3381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126A9-7E40-994F-9E5E-7B9A12D1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70ACFA-556A-2D47-8982-EC57E17C7A0A}"/>
              </a:ext>
            </a:extLst>
          </p:cNvPr>
          <p:cNvGrpSpPr/>
          <p:nvPr/>
        </p:nvGrpSpPr>
        <p:grpSpPr>
          <a:xfrm>
            <a:off x="4385682" y="3030893"/>
            <a:ext cx="3511094" cy="1273605"/>
            <a:chOff x="3429726" y="2951807"/>
            <a:chExt cx="4251960" cy="147828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A57DB9-6E4E-1146-AF78-F79D2A1E3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726" y="3054677"/>
              <a:ext cx="1611630" cy="1223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69DF9D2-8931-5A4B-87EC-809F99F8E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126" y="3054677"/>
              <a:ext cx="3060156" cy="137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23A58B5-1EC8-8E4E-A2A8-D66AA8457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076" y="2951807"/>
              <a:ext cx="308610" cy="1325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ED9398-93BD-1F48-AEF8-D682709BC7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2610" y="2951809"/>
              <a:ext cx="1391876" cy="1325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717" y="1393233"/>
            <a:ext cx="4413305" cy="316704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CBC77D-48F6-DB4B-A3C5-C8B045C6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Шаг 3: определение моего блока</a:t>
            </a:r>
            <a:endParaRPr lang="en-US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DEDC046-A09A-AA4E-A4E2-546B485A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663492" cy="5082601"/>
          </a:xfrm>
        </p:spPr>
        <p:txBody>
          <a:bodyPr>
            <a:normAutofit/>
          </a:bodyPr>
          <a:lstStyle/>
          <a:p>
            <a:r>
              <a:rPr lang="ru-RU" dirty="0"/>
              <a:t>Как только Вы нажмете «Сохранить», Блок появится на палитре.</a:t>
            </a:r>
          </a:p>
          <a:p>
            <a:r>
              <a:rPr lang="ru-RU" dirty="0"/>
              <a:t>Код Моего Блока переходит к Следующему Блоку.</a:t>
            </a:r>
          </a:p>
          <a:p>
            <a:r>
              <a:rPr lang="ru-RU" dirty="0"/>
              <a:t>Добавьте программные блоки, которые Вам необходимы из Моего  Блока в Следующий Блок. </a:t>
            </a:r>
          </a:p>
          <a:p>
            <a:r>
              <a:rPr lang="ru-RU" dirty="0"/>
              <a:t>Чтобы использовать входные данные от Моего Блока, перетащите их в необходимые места Следующего Блока.</a:t>
            </a:r>
          </a:p>
          <a:p>
            <a:r>
              <a:rPr lang="ru-RU" dirty="0"/>
              <a:t>Код справа настраивает Мой Блок, берет  обороты и направление со скоростью в соответствии с введенными значениями.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51964-C6F0-A842-BB77-0CFE99F4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1F9-8230-D849-85D3-FCCB9C94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3DA0BB-B532-9B42-BC22-4D0DDFE5EE20}"/>
              </a:ext>
            </a:extLst>
          </p:cNvPr>
          <p:cNvGrpSpPr/>
          <p:nvPr/>
        </p:nvGrpSpPr>
        <p:grpSpPr>
          <a:xfrm>
            <a:off x="7162284" y="2762034"/>
            <a:ext cx="829863" cy="214721"/>
            <a:chOff x="6415001" y="-383018"/>
            <a:chExt cx="1518558" cy="44013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D42F7-E7F8-0B42-A747-EDAC6BF31413}"/>
                </a:ext>
              </a:extLst>
            </p:cNvPr>
            <p:cNvCxnSpPr>
              <a:cxnSpLocks/>
            </p:cNvCxnSpPr>
            <p:nvPr/>
          </p:nvCxnSpPr>
          <p:spPr>
            <a:xfrm>
              <a:off x="6415001" y="-351099"/>
              <a:ext cx="1518558" cy="4082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0A845A-66B2-7A46-955F-CEC1CA539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3884" y="-383018"/>
              <a:ext cx="1240790" cy="4082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Down Arrow 21">
            <a:extLst>
              <a:ext uri="{FF2B5EF4-FFF2-40B4-BE49-F238E27FC236}">
                <a16:creationId xmlns:a16="http://schemas.microsoft.com/office/drawing/2014/main" id="{676A2876-32C0-0946-97F9-FCB876AE2077}"/>
              </a:ext>
            </a:extLst>
          </p:cNvPr>
          <p:cNvSpPr/>
          <p:nvPr/>
        </p:nvSpPr>
        <p:spPr>
          <a:xfrm>
            <a:off x="5925739" y="1989749"/>
            <a:ext cx="485335" cy="409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09A2C99-E41D-A14F-92E9-079EE87E7DF9}"/>
              </a:ext>
            </a:extLst>
          </p:cNvPr>
          <p:cNvSpPr/>
          <p:nvPr/>
        </p:nvSpPr>
        <p:spPr>
          <a:xfrm>
            <a:off x="5713273" y="3239758"/>
            <a:ext cx="485335" cy="409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039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Words>1012</Words>
  <Application>Microsoft Macintosh PowerPoint</Application>
  <PresentationFormat>On-screen Show (4:3)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МОИ БЛОКИ</vt:lpstr>
      <vt:lpstr>ЦЕЛЬ УРОКА</vt:lpstr>
      <vt:lpstr>ЧТО ТАКОЕ Мои Блоки?</vt:lpstr>
      <vt:lpstr>Когда МЫ Используем Мои Блоки?</vt:lpstr>
      <vt:lpstr>Почему МЫ должны беспокоиться?</vt:lpstr>
      <vt:lpstr>Что полезное делают мои блоки</vt:lpstr>
      <vt:lpstr>ШАГ 1: СОЗДАЕМ МОЙ БЛОК</vt:lpstr>
      <vt:lpstr>Шаг 2: добавляем входные данные и метки</vt:lpstr>
      <vt:lpstr>Шаг 3: определение моего блока</vt:lpstr>
      <vt:lpstr>Шаг 4: ИСПОЛЬЗОВАНИЕ моих блоков</vt:lpstr>
      <vt:lpstr>Шаг 5: добавление вывода</vt:lpstr>
      <vt:lpstr>ИСПОЛЬЗОВАНИЕ моих блоков В проектах</vt:lpstr>
      <vt:lpstr>Как отредактировать или удалить мой блок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173</cp:revision>
  <dcterms:created xsi:type="dcterms:W3CDTF">2016-07-04T02:35:12Z</dcterms:created>
  <dcterms:modified xsi:type="dcterms:W3CDTF">2020-06-14T12:02:19Z</dcterms:modified>
</cp:coreProperties>
</file>