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1" r:id="rId5"/>
    <p:sldId id="277" r:id="rId6"/>
    <p:sldId id="278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CE0C2C-A338-43D5-90F1-BF7071173968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40E17ABA-DD47-4025-9FB7-6A121C3A11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47DC46DE-9313-4F0E-95CB-37F020E98F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B3343712-4FE9-49ED-8F90-2AE9B8CBE2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8677ED9B-193C-4EAC-9732-5456885CA2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736764"/>
            <a:ext cx="5815852" cy="1504844"/>
          </a:xfrm>
        </p:spPr>
        <p:txBody>
          <a:bodyPr/>
          <a:lstStyle/>
          <a:p>
            <a:r>
              <a:rPr lang="ru-RU" b="1" dirty="0"/>
              <a:t>БЛОКИ ЦИКЛОВ</a:t>
            </a:r>
            <a:br>
              <a:rPr lang="ru-RU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повторить действие, используя Блоки Циклов.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7188154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2471737"/>
            <a:ext cx="2600325" cy="19145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Повторение кода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Мы хотим, чтобы робот повторял действие несколько раз: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Мы бы скопировали нужные блоки несколько раз?</a:t>
            </a:r>
          </a:p>
          <a:p>
            <a:pPr lvl="1"/>
            <a:r>
              <a:rPr lang="ru-RU" dirty="0"/>
              <a:t>Что, если Мы хотим повторить действие всегда?</a:t>
            </a:r>
            <a:endParaRPr lang="en-US" dirty="0"/>
          </a:p>
          <a:p>
            <a:r>
              <a:rPr lang="ru-RU" dirty="0"/>
              <a:t>Мы можем использовать Блоки Циклов, чтобы повторить действие несколько раз или пока не будет выполнено условие.</a:t>
            </a:r>
          </a:p>
          <a:p>
            <a:r>
              <a:rPr lang="ru-RU" dirty="0"/>
              <a:t>Блоки Циклов делают задачу многократного повторения простой. </a:t>
            </a:r>
          </a:p>
          <a:p>
            <a:r>
              <a:rPr lang="ru-RU" dirty="0"/>
              <a:t>Дополнительное преимущество - то, что цикл может закончиться когда Мы захотим (определенное количество раз, повторять всегда, особое условие, и т.д.).</a:t>
            </a:r>
          </a:p>
          <a:p>
            <a:r>
              <a:rPr lang="ru-RU" dirty="0"/>
              <a:t>Блоки Циклов расположены в Палитре Блоки Управления.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709800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97" y="4099573"/>
            <a:ext cx="7267575" cy="17240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5" y="2155543"/>
            <a:ext cx="8042774" cy="318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EF41E-354D-4AC7-9B1A-C1A6A12C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Используем блок «повторять пока не»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AD53-29C3-4E4B-B4B8-DBEF360C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3265"/>
            <a:ext cx="709800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42BF0-7E06-4853-BECA-71FBCBE5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5EDA4D-8A34-4604-AA15-F0ABB9F2EFEF}"/>
              </a:ext>
            </a:extLst>
          </p:cNvPr>
          <p:cNvSpPr txBox="1">
            <a:spLocks/>
          </p:cNvSpPr>
          <p:nvPr/>
        </p:nvSpPr>
        <p:spPr>
          <a:xfrm>
            <a:off x="4292252" y="3275236"/>
            <a:ext cx="4629871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Ждем, пока датчик силы не будет нажат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5306E4-2207-45BD-A52D-903BF75B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542" y="2779631"/>
            <a:ext cx="4022276" cy="399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Настройка моторов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99E4-70B9-4DEA-9160-43D2243123BA}"/>
              </a:ext>
            </a:extLst>
          </p:cNvPr>
          <p:cNvSpPr txBox="1"/>
          <p:nvPr/>
        </p:nvSpPr>
        <p:spPr>
          <a:xfrm>
            <a:off x="110716" y="1138947"/>
            <a:ext cx="889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этом примере робот изменяет скорость моторов на основе значений Датчика Силы, пока Датчик Силы </a:t>
            </a:r>
            <a:r>
              <a:rPr lang="ru-RU"/>
              <a:t>не отпущен. </a:t>
            </a:r>
            <a:r>
              <a:rPr lang="ru-RU" dirty="0"/>
              <a:t>Этот Цикл отличается от блока «ждать до». Мы можем выполнять различные действия пока ждем нажатия Датчика Силы.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D6EED6-4D83-4F3D-812B-C239638E471F}"/>
              </a:ext>
            </a:extLst>
          </p:cNvPr>
          <p:cNvSpPr txBox="1">
            <a:spLocks/>
          </p:cNvSpPr>
          <p:nvPr/>
        </p:nvSpPr>
        <p:spPr>
          <a:xfrm>
            <a:off x="4365716" y="4787628"/>
            <a:ext cx="4097736" cy="6858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Изменяем скорость моторов на основе значения Датчика Силы, считывая значения через цикл. 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3A22C2-71A5-4CB3-8636-ED0346C6A335}"/>
              </a:ext>
            </a:extLst>
          </p:cNvPr>
          <p:cNvSpPr txBox="1">
            <a:spLocks/>
          </p:cNvSpPr>
          <p:nvPr/>
        </p:nvSpPr>
        <p:spPr>
          <a:xfrm>
            <a:off x="4292252" y="3746496"/>
            <a:ext cx="3817274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Цикл пока датчик не отпущен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3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F7C8-E595-4B32-8FAE-AA6168D3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ЗАДАЧА: ДВИЖЕНИЕ Вокруг коробки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C79F-EC72-4077-B01D-63616E54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6109789" cy="5082601"/>
          </a:xfrm>
        </p:spPr>
        <p:txBody>
          <a:bodyPr/>
          <a:lstStyle/>
          <a:p>
            <a:r>
              <a:rPr lang="ru-RU" dirty="0"/>
              <a:t>Необходимо объехать коробку.</a:t>
            </a:r>
          </a:p>
          <a:p>
            <a:r>
              <a:rPr lang="ru-RU" dirty="0"/>
              <a:t>Чтобы сделать это, Мы должны будем двигать на 20 см вперед и повернуть направо.</a:t>
            </a:r>
          </a:p>
          <a:p>
            <a:r>
              <a:rPr lang="ru-RU" dirty="0"/>
              <a:t>Повторим это действие 4 раза, пока мы не объедем коробку.</a:t>
            </a:r>
          </a:p>
          <a:p>
            <a:r>
              <a:rPr lang="ru-RU" dirty="0"/>
              <a:t>Повторяем эти два действия с помощью Блоков Цикла.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720C5-E4C1-48F9-AD36-FBCA95F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95633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8617-CFF9-4DAA-B3F4-FB49E870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4A9A1-C01B-4DEC-99D1-6DBE3F5D361A}"/>
              </a:ext>
            </a:extLst>
          </p:cNvPr>
          <p:cNvSpPr/>
          <p:nvPr/>
        </p:nvSpPr>
        <p:spPr>
          <a:xfrm>
            <a:off x="6407498" y="1333273"/>
            <a:ext cx="20598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66588-A02D-416B-888C-64DA86512DEA}"/>
              </a:ext>
            </a:extLst>
          </p:cNvPr>
          <p:cNvSpPr txBox="1"/>
          <p:nvPr/>
        </p:nvSpPr>
        <p:spPr>
          <a:xfrm>
            <a:off x="7044744" y="3162073"/>
            <a:ext cx="10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см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63" y="4308082"/>
            <a:ext cx="2600325" cy="19145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BEAD-3C27-494F-B4C8-43EAB9B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 ЗАДАЧИ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2695-1D9B-43D2-A49B-B4BCEC65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338594"/>
            <a:ext cx="4022276" cy="2112944"/>
          </a:xfrm>
        </p:spPr>
        <p:txBody>
          <a:bodyPr>
            <a:normAutofit/>
          </a:bodyPr>
          <a:lstStyle/>
          <a:p>
            <a:r>
              <a:rPr lang="ru-RU" dirty="0"/>
              <a:t>На предыдущих уроках Мы изучили, как настроить Нашего робота. Первый набор блоков устанавливает движение моторов , скорость в процентах, движение в сантиметрах и настраивает торможение при остановке.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151A4-003E-4C98-B907-2FD12D4D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47981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7E863-4802-4ED1-9F14-043AAC2D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B236D1-946C-45AF-A0AD-D394061BB853}"/>
              </a:ext>
            </a:extLst>
          </p:cNvPr>
          <p:cNvSpPr txBox="1">
            <a:spLocks/>
          </p:cNvSpPr>
          <p:nvPr/>
        </p:nvSpPr>
        <p:spPr>
          <a:xfrm>
            <a:off x="175260" y="3583219"/>
            <a:ext cx="4022276" cy="2122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Код движения робота на 20 см и поворот на 90 градусов.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92" y="1388026"/>
            <a:ext cx="4029075" cy="4429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3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10" name="Рисунок 7">
            <a:extLst>
              <a:ext uri="{FF2B5EF4-FFF2-40B4-BE49-F238E27FC236}">
                <a16:creationId xmlns:a16="http://schemas.microsoft.com/office/drawing/2014/main" id="{36C20403-A68B-BE43-BAE0-10F41F00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9" y="2415780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540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432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БЛОКИ ЦИКЛОВ </vt:lpstr>
      <vt:lpstr>ЦЕЛЬ УРОКА</vt:lpstr>
      <vt:lpstr>Повторение кода</vt:lpstr>
      <vt:lpstr>Используем блок «повторять пока не»</vt:lpstr>
      <vt:lpstr>ЗАДАЧА: ДВИЖЕНИЕ Вокруг коробки</vt:lpstr>
      <vt:lpstr>РЕШЕНИЕ ЗАДАЧИ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160</cp:revision>
  <dcterms:created xsi:type="dcterms:W3CDTF">2016-07-04T02:35:12Z</dcterms:created>
  <dcterms:modified xsi:type="dcterms:W3CDTF">2020-06-11T12:16:15Z</dcterms:modified>
</cp:coreProperties>
</file>