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71" r:id="rId4"/>
    <p:sldId id="287" r:id="rId5"/>
    <p:sldId id="288" r:id="rId6"/>
    <p:sldId id="285" r:id="rId7"/>
    <p:sldId id="286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5CE556-FD32-458A-B0B0-D48CF3EE97BA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13E733DD-C2E3-44AF-A377-F9A3BA70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0C86AAD-E876-49DD-B8DB-2B8DE447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9CF9A4F-A54B-40F4-848F-0404EF987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02C05BCF-25E9-43C8-8E7C-A33F9445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</a:t>
            </a:r>
          </a:p>
        </p:txBody>
      </p: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 программного обеспечения и прошивки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обновить SPIKE </a:t>
            </a:r>
            <a:r>
              <a:rPr lang="ru-RU" dirty="0" err="1"/>
              <a:t>Prime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FEE34A32-27D6-4080-BD6B-C5454C87D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79" r="12411"/>
          <a:stretch/>
        </p:blipFill>
        <p:spPr>
          <a:xfrm>
            <a:off x="2123632" y="1643245"/>
            <a:ext cx="4401879" cy="43491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99B84-BCC1-4BA3-B95D-5928C700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Подключение К ХАБУ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2080" y="1242218"/>
            <a:ext cx="5042427" cy="4312933"/>
          </a:xfrm>
        </p:spPr>
        <p:txBody>
          <a:bodyPr>
            <a:normAutofit/>
          </a:bodyPr>
          <a:lstStyle/>
          <a:p>
            <a:r>
              <a:rPr lang="ru-RU" dirty="0"/>
              <a:t>Подключите SPIKE </a:t>
            </a:r>
            <a:r>
              <a:rPr lang="ru-RU" dirty="0" err="1"/>
              <a:t>Prime</a:t>
            </a:r>
            <a:r>
              <a:rPr lang="ru-RU" dirty="0"/>
              <a:t> к компьютеру с помощью USB-кабеля для обновления ОС.</a:t>
            </a:r>
          </a:p>
          <a:p>
            <a:r>
              <a:rPr lang="ru-RU" dirty="0"/>
              <a:t>Программное обеспечение автоматически подключится к </a:t>
            </a:r>
            <a:r>
              <a:rPr lang="ru-RU" dirty="0" err="1"/>
              <a:t>Хабу</a:t>
            </a:r>
            <a:r>
              <a:rPr lang="ru-RU" dirty="0"/>
              <a:t>, если вы используете USB</a:t>
            </a:r>
          </a:p>
          <a:p>
            <a:r>
              <a:rPr lang="ru-RU" dirty="0"/>
              <a:t>Примечание: Если вы используете версию программного обеспечения для </a:t>
            </a:r>
            <a:r>
              <a:rPr lang="ru-RU" dirty="0" err="1"/>
              <a:t>iOS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 или </a:t>
            </a:r>
            <a:r>
              <a:rPr lang="ru-RU" dirty="0" err="1"/>
              <a:t>Chromebook</a:t>
            </a:r>
            <a:r>
              <a:rPr lang="ru-RU" dirty="0"/>
              <a:t>, вам может потребоваться подключиться к </a:t>
            </a:r>
            <a:r>
              <a:rPr lang="ru-RU" dirty="0" err="1"/>
              <a:t>Хабу</a:t>
            </a:r>
            <a:r>
              <a:rPr lang="ru-RU" dirty="0"/>
              <a:t> с помощью компьютера в первый раз, чтобы обновить встроенное ПО на </a:t>
            </a:r>
            <a:r>
              <a:rPr lang="ru-RU" dirty="0" err="1"/>
              <a:t>Хабе</a:t>
            </a:r>
            <a:r>
              <a:rPr lang="ru-RU" dirty="0"/>
              <a:t>. Последующие обновления можно проводить с помощью </a:t>
            </a:r>
            <a:r>
              <a:rPr lang="ru-RU" dirty="0" err="1"/>
              <a:t>Bluetooth</a:t>
            </a:r>
            <a:r>
              <a:rPr lang="ru-RU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58AE-222D-48A7-8021-BF3B6C15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Обновление ОС ХАБА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02E9-0BA2-4B2E-939C-285D30C7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Если доступно обновление, вы получите всплывающее окно с предложением сделать это.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2C6E-16E0-4A03-AA7A-0AF57CE9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12AA-9E5F-4D92-A3C5-2FB2AB57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C5250-7415-470B-AD57-8C240B0C1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9" t="31650" r="30642" b="28307"/>
          <a:stretch/>
        </p:blipFill>
        <p:spPr>
          <a:xfrm>
            <a:off x="522205" y="1990961"/>
            <a:ext cx="2918460" cy="217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1E039-CF0B-4B1B-A44A-D74AE8E93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5" t="39443" r="28804" b="37505"/>
          <a:stretch/>
        </p:blipFill>
        <p:spPr>
          <a:xfrm>
            <a:off x="5435317" y="1990961"/>
            <a:ext cx="3064792" cy="1421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4FD8B-58AB-4384-ADA7-D27702178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701" y="3681306"/>
            <a:ext cx="2944541" cy="23056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100A-53EB-49A5-9E3B-8D22B2B2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ПЕРЕИМЕНОВАНИЕ ХАБА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AC9A-7C8D-4733-A46D-365835E6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696414"/>
          </a:xfrm>
        </p:spPr>
        <p:txBody>
          <a:bodyPr/>
          <a:lstStyle/>
          <a:p>
            <a:r>
              <a:rPr lang="ru-RU" dirty="0"/>
              <a:t>При первом обновлении операционной системы </a:t>
            </a:r>
            <a:r>
              <a:rPr lang="ru-RU" dirty="0" err="1"/>
              <a:t>Хаба</a:t>
            </a:r>
            <a:r>
              <a:rPr lang="ru-RU" dirty="0"/>
              <a:t> вам будет предложено переименовать его.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77D15-F323-4FCD-BF5D-CFEF54AA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A42F-B1D0-45E7-B8FF-F78AC167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9622F6-D4AA-486F-8E9F-D8F0EF41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50" y="2263139"/>
            <a:ext cx="4025998" cy="3157567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ADC99FA2-F9C5-49A3-80FB-8C73CD850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" r="1057" b="1439"/>
          <a:stretch/>
        </p:blipFill>
        <p:spPr>
          <a:xfrm>
            <a:off x="4570879" y="2263139"/>
            <a:ext cx="4025998" cy="315756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1A-9317-4BB3-AD5C-605881A5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 Последней ВЕРСИИ ПРОШИВКИ ХАБА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176-2A9F-4007-A517-D511C43E9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28292" cy="5082601"/>
          </a:xfrm>
        </p:spPr>
        <p:txBody>
          <a:bodyPr/>
          <a:lstStyle/>
          <a:p>
            <a:r>
              <a:rPr lang="ru-RU" dirty="0"/>
              <a:t>Когда новая версия ОС </a:t>
            </a:r>
            <a:r>
              <a:rPr lang="ru-RU" dirty="0" err="1"/>
              <a:t>Хаба</a:t>
            </a:r>
            <a:r>
              <a:rPr lang="ru-RU" dirty="0"/>
              <a:t> будет доступна, на панели мониторинга </a:t>
            </a:r>
            <a:r>
              <a:rPr lang="ru-RU" dirty="0" err="1"/>
              <a:t>Хаба</a:t>
            </a:r>
            <a:r>
              <a:rPr lang="ru-RU" dirty="0"/>
              <a:t>, рядом с текущей ОС </a:t>
            </a:r>
            <a:r>
              <a:rPr lang="ru-RU" dirty="0" err="1"/>
              <a:t>Хаба</a:t>
            </a:r>
            <a:r>
              <a:rPr lang="ru-RU" dirty="0"/>
              <a:t>, появится кнопка с надписью обновить .</a:t>
            </a:r>
          </a:p>
          <a:p>
            <a:r>
              <a:rPr lang="ru-RU" dirty="0"/>
              <a:t>Вы также можете увидеть всплывающее окно в правой части экрана, указывающее на то что обновление ОС </a:t>
            </a:r>
            <a:r>
              <a:rPr lang="ru-RU" dirty="0" err="1"/>
              <a:t>Хаба</a:t>
            </a:r>
            <a:r>
              <a:rPr lang="ru-RU" dirty="0"/>
              <a:t> доступно.</a:t>
            </a:r>
          </a:p>
          <a:p>
            <a:r>
              <a:rPr lang="ru-RU" dirty="0"/>
              <a:t>Никогда не отключайте </a:t>
            </a:r>
            <a:r>
              <a:rPr lang="ru-RU" dirty="0" err="1"/>
              <a:t>Хаб</a:t>
            </a:r>
            <a:r>
              <a:rPr lang="ru-RU" dirty="0"/>
              <a:t> во время обновления.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66A8-24BD-4123-B6A1-613DC0F0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CEB4A-7D09-4DBC-A075-6B4167FD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8EBC1E-F330-4D7C-9866-A878B4C6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46" y="3541133"/>
            <a:ext cx="3143336" cy="2432048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5DA871-A412-4358-B657-E85752537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0" t="24353" r="5690" b="24012"/>
          <a:stretch/>
        </p:blipFill>
        <p:spPr>
          <a:xfrm>
            <a:off x="5290246" y="2525066"/>
            <a:ext cx="3143336" cy="72379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3F6B5B2-DCE6-45C8-B97E-96110B72518C}"/>
              </a:ext>
            </a:extLst>
          </p:cNvPr>
          <p:cNvGrpSpPr/>
          <p:nvPr/>
        </p:nvGrpSpPr>
        <p:grpSpPr>
          <a:xfrm>
            <a:off x="4958994" y="1140006"/>
            <a:ext cx="3381375" cy="1066800"/>
            <a:chOff x="4548692" y="1471494"/>
            <a:chExt cx="3381375" cy="1066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99F5234-04C3-4E6B-B194-5E07CBB28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8692" y="1471494"/>
              <a:ext cx="3381375" cy="1066800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66EBC38-4F6F-4083-8808-CE037DCF7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563" t="35766" r="53849" b="30802"/>
            <a:stretch/>
          </p:blipFill>
          <p:spPr>
            <a:xfrm>
              <a:off x="5701089" y="1964517"/>
              <a:ext cx="1990939" cy="55591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E7EDB3-DB9C-4DCA-B44A-33C3FAD6D1AF}"/>
                </a:ext>
              </a:extLst>
            </p:cNvPr>
            <p:cNvSpPr/>
            <p:nvPr/>
          </p:nvSpPr>
          <p:spPr>
            <a:xfrm>
              <a:off x="6864104" y="2008219"/>
              <a:ext cx="683213" cy="20002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0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F41D-286D-4606-B80B-0E8B7B76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УСТАНОВКА ПОСЛЕДНЕЙ ВЕРСИ ПРОГРАММНОГО ОБЕСПЕЧЕНИЯ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E1A-2D53-4C31-8344-64B82CAB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712187" cy="5082601"/>
          </a:xfrm>
        </p:spPr>
        <p:txBody>
          <a:bodyPr/>
          <a:lstStyle/>
          <a:p>
            <a:r>
              <a:rPr lang="ru-RU" dirty="0"/>
              <a:t>Вы можете проверить наличие обновлений программного обеспечения SPIKE </a:t>
            </a:r>
            <a:r>
              <a:rPr lang="ru-RU" dirty="0" err="1"/>
              <a:t>Prime</a:t>
            </a:r>
            <a:r>
              <a:rPr lang="ru-RU" dirty="0"/>
              <a:t> из приложения.</a:t>
            </a:r>
          </a:p>
          <a:p>
            <a:r>
              <a:rPr lang="ru-RU" dirty="0"/>
              <a:t>Нажмите на меню Справка внутри проекта и проверьте наличие обновлений.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47E62-7E05-4C21-8C7D-6BE327F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5DAEF-9381-4B5A-9028-8AF3C04B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1FEFB-F55D-4F54-BF06-7AD19BE0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1" y="1545101"/>
            <a:ext cx="2876550" cy="14478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3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200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371</Words>
  <Application>Microsoft Macintosh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установка программного обеспечения и прошивки</vt:lpstr>
      <vt:lpstr>Цель Урока</vt:lpstr>
      <vt:lpstr>Подключение К ХАБУ</vt:lpstr>
      <vt:lpstr>Обновление ОС ХАБА</vt:lpstr>
      <vt:lpstr>ПЕРЕИМЕНОВАНИЕ ХАБА</vt:lpstr>
      <vt:lpstr>Установка Последней ВЕРСИИ ПРОШИВКИ ХАБА</vt:lpstr>
      <vt:lpstr>УСТАНОВКА ПОСЛЕДНЕЙ ВЕРСИ ПРОГРАММНОГО ОБЕСПЕЧЕНИЯ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126</cp:revision>
  <dcterms:created xsi:type="dcterms:W3CDTF">2016-07-04T02:35:12Z</dcterms:created>
  <dcterms:modified xsi:type="dcterms:W3CDTF">2020-06-11T12:26:48Z</dcterms:modified>
</cp:coreProperties>
</file>