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5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86933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221876" y="4667239"/>
            <a:ext cx="567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distnace.get_distance_cm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189940" y="52140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 feature in Python that allows you to set the mode to </a:t>
            </a:r>
            <a:r>
              <a:rPr lang="en-US" sz="1600" dirty="0" err="1"/>
              <a:t>short_range</a:t>
            </a:r>
            <a:r>
              <a:rPr lang="en-US" sz="1600" dirty="0"/>
              <a:t> – increases accuracy, but decreases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9221" y="4932947"/>
            <a:ext cx="1143319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942540" y="4693046"/>
            <a:ext cx="404744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distance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803309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9" y="4032819"/>
            <a:ext cx="16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Distance sensor is less than 20cm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8" y="4663308"/>
            <a:ext cx="15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653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157</cp:revision>
  <dcterms:created xsi:type="dcterms:W3CDTF">2016-07-04T02:35:12Z</dcterms:created>
  <dcterms:modified xsi:type="dcterms:W3CDTF">2020-11-09T01:54:07Z</dcterms:modified>
</cp:coreProperties>
</file>