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0"/>
  </p:notesMasterIdLst>
  <p:handoutMasterIdLst>
    <p:handoutMasterId r:id="rId11"/>
  </p:handoutMasterIdLst>
  <p:sldIdLst>
    <p:sldId id="275" r:id="rId2"/>
    <p:sldId id="290" r:id="rId3"/>
    <p:sldId id="283" r:id="rId4"/>
    <p:sldId id="284" r:id="rId5"/>
    <p:sldId id="285" r:id="rId6"/>
    <p:sldId id="289" r:id="rId7"/>
    <p:sldId id="291" r:id="rId8"/>
    <p:sldId id="29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61" d="100"/>
          <a:sy n="61" d="100"/>
        </p:scale>
        <p:origin x="186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39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 SYNCHRONIZATION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what the “synch problem” is when you use events</a:t>
            </a:r>
          </a:p>
          <a:p>
            <a:r>
              <a:rPr lang="en-US" dirty="0"/>
              <a:t>Learn techniques to to ensure that two events end before moving to the next block of code (Variables and Wait Blocks)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Objectives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5263F-412B-42CF-AF6A-03B24079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4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35D894-4E32-43DF-92E6-43BA8B6C7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373" y="3929668"/>
            <a:ext cx="2490736" cy="2317467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23CDEF-DEF7-4BC0-A127-614518E0E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13" y="3839025"/>
            <a:ext cx="2883206" cy="232801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Events are great for doing two things at the same time</a:t>
            </a:r>
          </a:p>
          <a:p>
            <a:pPr lvl="1"/>
            <a:r>
              <a:rPr lang="en-US" sz="2000" dirty="0"/>
              <a:t>Often want to do something after you complete the event</a:t>
            </a:r>
          </a:p>
          <a:p>
            <a:pPr lvl="1"/>
            <a:r>
              <a:rPr lang="en-US" sz="2000" dirty="0"/>
              <a:t>Hard to tell which event will finish first  (called the “synch problem”)</a:t>
            </a:r>
          </a:p>
          <a:p>
            <a:r>
              <a:rPr lang="en-US" sz="2000" dirty="0"/>
              <a:t>Need to synchronize the events to make sure that blocks execute when you expect them to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Events Inside Programs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079691" y="4918835"/>
            <a:ext cx="878305" cy="637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14925" y="3106104"/>
            <a:ext cx="4879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600" dirty="0"/>
              <a:t>In the picture below, will the 100 degree turn start after motor D is done or before? 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057768" y="3614932"/>
            <a:ext cx="259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Answer: You do not know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5A32D9-B502-471A-9E72-35F9E941858A}"/>
              </a:ext>
            </a:extLst>
          </p:cNvPr>
          <p:cNvSpPr txBox="1"/>
          <p:nvPr/>
        </p:nvSpPr>
        <p:spPr>
          <a:xfrm>
            <a:off x="7143198" y="4669194"/>
            <a:ext cx="170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rotation move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1EDAD5-CE66-46CC-9E52-F4CBE93817F8}"/>
              </a:ext>
            </a:extLst>
          </p:cNvPr>
          <p:cNvSpPr txBox="1"/>
          <p:nvPr/>
        </p:nvSpPr>
        <p:spPr>
          <a:xfrm>
            <a:off x="7126335" y="5003032"/>
            <a:ext cx="170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degree turn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052CD0-A521-4844-970E-0C876EC1D936}"/>
              </a:ext>
            </a:extLst>
          </p:cNvPr>
          <p:cNvSpPr txBox="1"/>
          <p:nvPr/>
        </p:nvSpPr>
        <p:spPr>
          <a:xfrm>
            <a:off x="7354993" y="5670601"/>
            <a:ext cx="1705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 D run for 1 rotation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B65B8-24DD-47B1-9637-FF09E5B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5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811F8A-8707-4AD0-9B4E-EA493ECF6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025" y="1713343"/>
            <a:ext cx="3767876" cy="343131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3944937" cy="4307294"/>
          </a:xfrm>
        </p:spPr>
        <p:txBody>
          <a:bodyPr>
            <a:normAutofit/>
          </a:bodyPr>
          <a:lstStyle/>
          <a:p>
            <a:r>
              <a:rPr lang="en-US" dirty="0"/>
              <a:t>In this example, we want both the 2 rotation move and the motor D move to finish before the 100 degree turn</a:t>
            </a:r>
          </a:p>
          <a:p>
            <a:r>
              <a:rPr lang="en-US" dirty="0"/>
              <a:t>Variables can be used to solve the synch problem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Ensure That Both Beams Finished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6DA20-F7BE-4DF5-8CC2-AD9B843A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9BEFA8-5E0A-404F-AFFB-4D27571AD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486" y="1107947"/>
            <a:ext cx="7293590" cy="309009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Variables To Synchronize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13BDCB-8D19-1641-9E5A-701DE8B4676B}"/>
              </a:ext>
            </a:extLst>
          </p:cNvPr>
          <p:cNvSpPr txBox="1"/>
          <p:nvPr/>
        </p:nvSpPr>
        <p:spPr>
          <a:xfrm>
            <a:off x="148288" y="4260308"/>
            <a:ext cx="48107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Set variable “check” to a number that is not 1</a:t>
            </a:r>
          </a:p>
          <a:p>
            <a:pPr marL="342900" indent="-342900">
              <a:buAutoNum type="arabicPeriod"/>
            </a:pPr>
            <a:r>
              <a:rPr lang="en-US" dirty="0"/>
              <a:t>Set movement motors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Move straight for 2 rotations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 Wait for second event to finish by waiting for ”check” to be set to 1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Turn right for 100 degrees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0C3F3C-49CD-134C-9B2B-B6FD5E1239DC}"/>
              </a:ext>
            </a:extLst>
          </p:cNvPr>
          <p:cNvSpPr txBox="1"/>
          <p:nvPr/>
        </p:nvSpPr>
        <p:spPr>
          <a:xfrm>
            <a:off x="5186715" y="4374570"/>
            <a:ext cx="3546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Turn Motor D 1 rotation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Set check to 1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58C85-C6AD-4315-93CE-7A6DBE90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6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499588"/>
            <a:ext cx="4516437" cy="4626576"/>
          </a:xfrm>
        </p:spPr>
        <p:txBody>
          <a:bodyPr>
            <a:normAutofit/>
          </a:bodyPr>
          <a:lstStyle/>
          <a:p>
            <a:r>
              <a:rPr lang="en-US" dirty="0"/>
              <a:t>Synchronization is critical for aligning on a line using events</a:t>
            </a:r>
          </a:p>
          <a:p>
            <a:r>
              <a:rPr lang="en-US" dirty="0"/>
              <a:t>As a challenge, complete the Squaring on Line lesson.</a:t>
            </a:r>
          </a:p>
          <a:p>
            <a:r>
              <a:rPr lang="en-US" dirty="0"/>
              <a:t>Note: You must ensure that both events in an align are completed before moving onto the next block</a:t>
            </a:r>
          </a:p>
          <a:p>
            <a:pPr lvl="1"/>
            <a:r>
              <a:rPr lang="en-US" dirty="0"/>
              <a:t>Otherwise, the robot will not be straight on a 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Challenge: Squaring on a Line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46717" y="1499588"/>
            <a:ext cx="278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example is from the Squaring on a Line Lesson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250120-9871-4181-8883-0CB0D903F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119" y="2145919"/>
            <a:ext cx="2901902" cy="407744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62CD7-D8C8-475A-B73A-82C935CF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698" y="1432718"/>
            <a:ext cx="8574087" cy="39925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What is the “sync problem”?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Ans. When you write code with multiple events, you are not certain when the two events will complete. You don’t know if one event might finish before the other.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How can this be solved?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Ans. The problem of synchronization can be solved by using Wait Until Blocks and Variables. The second event will set a variable to a specific value at its end and the first event will wait for that value to be set.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Guide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5CFD8-0A99-404A-8AF7-2F84E917D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8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1412</TotalTime>
  <Words>596</Words>
  <Application>Microsoft Office PowerPoint</Application>
  <PresentationFormat>On-screen Show (4:3)</PresentationFormat>
  <Paragraphs>54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Helvetica Neue</vt:lpstr>
      <vt:lpstr>Wingdings 2</vt:lpstr>
      <vt:lpstr>Dividend</vt:lpstr>
      <vt:lpstr>EVENT SYNCHRONIZATION</vt:lpstr>
      <vt:lpstr>Lesson Objectives</vt:lpstr>
      <vt:lpstr>Using Events Inside Programs</vt:lpstr>
      <vt:lpstr>Ensure That Both Beams Finished</vt:lpstr>
      <vt:lpstr>Use Variables To Synchronize</vt:lpstr>
      <vt:lpstr>Challenge: Squaring on a Line</vt:lpstr>
      <vt:lpstr>Discussion Guide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Sanjay Seshan</cp:lastModifiedBy>
  <cp:revision>145</cp:revision>
  <dcterms:created xsi:type="dcterms:W3CDTF">2016-07-04T02:35:12Z</dcterms:created>
  <dcterms:modified xsi:type="dcterms:W3CDTF">2020-05-30T16:33:37Z</dcterms:modified>
</cp:coreProperties>
</file>