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26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84" y="18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6CB316-C8EC-4FB8-BFAB-16C598FAC247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DA0E3452-D1AA-4920-8BA8-C758F73D6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06409431-E8E3-4445-AB0D-77BE24F2E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1484AAD-586A-461D-8C0F-3101B15AC6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4ECFCC37-7DA6-41A0-B0B1-6033A9CDB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75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a robot to follow a line using Color Mode on the SPIKE Prime Color Sensor </a:t>
            </a:r>
          </a:p>
          <a:p>
            <a:r>
              <a:rPr lang="en-US" dirty="0"/>
              <a:t>Learn how to follow a line until a sensor is activated </a:t>
            </a:r>
          </a:p>
          <a:p>
            <a:r>
              <a:rPr lang="en-US" dirty="0"/>
              <a:t>Learn how to follow a line for a particular distance </a:t>
            </a:r>
          </a:p>
          <a:p>
            <a:r>
              <a:rPr lang="en-US" dirty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follow the edge of the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side of the line should you start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6"/>
            <a:ext cx="4870585" cy="332628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If you write a line follower to follow the right side of the line, you have to start the robot on the right of the line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Follow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follows the right edge of the line</a:t>
            </a:r>
          </a:p>
          <a:p>
            <a:r>
              <a:rPr lang="en-US" dirty="0"/>
              <a:t>If your sensor sees black, turn right</a:t>
            </a:r>
          </a:p>
          <a:p>
            <a:r>
              <a:rPr lang="en-US" dirty="0"/>
              <a:t>If your sensor sees white, turn left</a:t>
            </a:r>
          </a:p>
          <a:p>
            <a:r>
              <a:rPr lang="en-US" dirty="0"/>
              <a:t>Use an If-Else block to make that decision</a:t>
            </a:r>
          </a:p>
          <a:p>
            <a:r>
              <a:rPr lang="en-US" dirty="0"/>
              <a:t>Repeat the line follower forever</a:t>
            </a:r>
          </a:p>
          <a:p>
            <a:r>
              <a:rPr lang="en-US" dirty="0"/>
              <a:t>Use Color Mode or Reflected Light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Note: To line follow with the Advanced Driving Base (ADB) in Color Mode you will have to make a modification to the design because the color sensor does not recognize black at the height in the original build instructions. See our Color Sensor lesson.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SPEED Vs. PERCENT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en-US" dirty="0"/>
              <a:t>Motor Synchronization: The block will try to keep the number of motor rotations of each wheel proportional to each other.</a:t>
            </a:r>
          </a:p>
          <a:p>
            <a:r>
              <a:rPr lang="en-US" dirty="0"/>
              <a:t>Acceleration/Deceleration: The block will increase to the desired speed over a short time. </a:t>
            </a:r>
          </a:p>
          <a:p>
            <a:r>
              <a:rPr lang="en-US" dirty="0"/>
              <a:t>Speed Control: The robot will adjust the power going to the motor to maintain the same speed.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CFD1-FE60-4222-AC06-70A6602A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" t="7282" r="7624" b="31086"/>
          <a:stretch/>
        </p:blipFill>
        <p:spPr>
          <a:xfrm>
            <a:off x="878392" y="1082724"/>
            <a:ext cx="7340600" cy="9200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have the features on the left</a:t>
            </a:r>
          </a:p>
          <a:p>
            <a:r>
              <a:rPr lang="en-US" dirty="0"/>
              <a:t>While speed blocks have more features, when you use movement blocks in a loop (Repeat Block), where it goes through the loop very quickly, you should use a “power” block. </a:t>
            </a:r>
          </a:p>
          <a:p>
            <a:r>
              <a:rPr lang="en-US" dirty="0"/>
              <a:t>For this lesson, you will use a “power block”</a:t>
            </a: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– color &amp; Reflected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1AE22-7F02-48D6-9EDF-4F03F753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" t="8770" r="4381" b="8514"/>
          <a:stretch/>
        </p:blipFill>
        <p:spPr>
          <a:xfrm>
            <a:off x="237701" y="1786337"/>
            <a:ext cx="7938052" cy="4334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37" y="4119761"/>
            <a:ext cx="4708953" cy="1214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sensor sees black, the robot turns left</a:t>
            </a:r>
          </a:p>
          <a:p>
            <a:pPr marL="0" indent="0">
              <a:buNone/>
            </a:pPr>
            <a:r>
              <a:rPr lang="en-US" dirty="0"/>
              <a:t>When the sensor sees white, the robot turns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program follows a right side of a black line using the Color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4740948" y="2795420"/>
            <a:ext cx="349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reflected light mode substitute the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914403" y="3441750"/>
            <a:ext cx="7038109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463636" y="3865420"/>
            <a:ext cx="10751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EXIT CONDITIONS</a:t>
            </a:r>
          </a:p>
          <a:p>
            <a:pPr lvl="1"/>
            <a:r>
              <a:rPr lang="en-US" dirty="0"/>
              <a:t>What if you did not want to line follow forever? What it would wanted to line follow until a Force sensor was pressed?</a:t>
            </a:r>
          </a:p>
          <a:p>
            <a:pPr lvl="1"/>
            <a:r>
              <a:rPr lang="en-US" dirty="0"/>
              <a:t>Combine this lesson with the Repeat block lesson to solve this problem.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253</TotalTime>
  <Words>698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Zapf Dingbats</vt:lpstr>
      <vt:lpstr>Dividend</vt:lpstr>
      <vt:lpstr>Line follower</vt:lpstr>
      <vt:lpstr>Lesson Objectives</vt:lpstr>
      <vt:lpstr>Robots follow the edge of the line</vt:lpstr>
      <vt:lpstr>Which side of the line should you start on</vt:lpstr>
      <vt:lpstr>CHALLENGE: Follow a Line</vt:lpstr>
      <vt:lpstr>PERCENT SPEED Vs. PERCENT POWER</vt:lpstr>
      <vt:lpstr>LINE FOLLOWER – color &amp; Reflected mode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Sanjay Seshan</cp:lastModifiedBy>
  <cp:revision>34</cp:revision>
  <dcterms:created xsi:type="dcterms:W3CDTF">2019-12-31T03:18:51Z</dcterms:created>
  <dcterms:modified xsi:type="dcterms:W3CDTF">2020-01-08T14:23:58Z</dcterms:modified>
</cp:coreProperties>
</file>