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1"/>
  </p:notesMasterIdLst>
  <p:handoutMasterIdLst>
    <p:handoutMasterId r:id="rId12"/>
  </p:handoutMasterIdLst>
  <p:sldIdLst>
    <p:sldId id="275" r:id="rId2"/>
    <p:sldId id="257" r:id="rId3"/>
    <p:sldId id="356" r:id="rId4"/>
    <p:sldId id="376" r:id="rId5"/>
    <p:sldId id="377" r:id="rId6"/>
    <p:sldId id="378" r:id="rId7"/>
    <p:sldId id="379" r:id="rId8"/>
    <p:sldId id="382" r:id="rId9"/>
    <p:sldId id="28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CFE9"/>
    <a:srgbClr val="FFD500"/>
    <a:srgbClr val="0EAE9F"/>
    <a:srgbClr val="13B09B"/>
    <a:srgbClr val="0290F8"/>
    <a:srgbClr val="FE59D0"/>
    <a:srgbClr val="F55455"/>
    <a:srgbClr val="FF9732"/>
    <a:srgbClr val="02B64E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105" d="100"/>
          <a:sy n="105" d="100"/>
        </p:scale>
        <p:origin x="120" y="13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01/08/2020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01/08/2020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</a:t>
            </a:r>
            <a:r>
              <a:rPr lang="en-US" sz="3200"/>
              <a:t>PRIME LESSONS</a:t>
            </a:r>
            <a:endParaRPr lang="en-US" sz="3200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D6915B8-6F82-4EBD-B2FE-F2FE0EB0E6D4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C676C3A-CE1A-4B6E-B3CE-D5679F65E8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E2B29BD3-15C9-4229-96F5-13739AAB2B9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F4420241-4B7A-467B-9367-52FB1AEA67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9BE97EBC-77DF-4A2B-990C-67D9BADB0B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30493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2636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Debugging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the importance of debugging</a:t>
            </a:r>
          </a:p>
          <a:p>
            <a:r>
              <a:rPr lang="en-US" dirty="0"/>
              <a:t>Learn some techniques for debugging your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Debug?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Debugging is a useful strategy to figure out where in your program something is going wrong or what went wrong</a:t>
            </a:r>
          </a:p>
          <a:p>
            <a:r>
              <a:rPr lang="en-US" dirty="0"/>
              <a:t>Once your code starts to become long or complicated (e.g. using sensors), it can become hard to figure out where in the program you are</a:t>
            </a:r>
          </a:p>
          <a:p>
            <a:r>
              <a:rPr lang="en-US" dirty="0"/>
              <a:t>The following slides show you some ways of knowing where you are in your program or knowing what values your sensors see</a:t>
            </a:r>
          </a:p>
          <a:p>
            <a:r>
              <a:rPr lang="en-US" dirty="0"/>
              <a:t>You will see that these techniques can be VERY USEFUL to any programmer.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4" name="Process 3"/>
          <p:cNvSpPr/>
          <p:nvPr/>
        </p:nvSpPr>
        <p:spPr>
          <a:xfrm>
            <a:off x="175260" y="4234015"/>
            <a:ext cx="1430090" cy="1029773"/>
          </a:xfrm>
          <a:prstGeom prst="flowChartProcess">
            <a:avLst/>
          </a:prstGeom>
          <a:solidFill>
            <a:srgbClr val="F5C20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Locate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Error</a:t>
            </a:r>
          </a:p>
        </p:txBody>
      </p:sp>
      <p:sp>
        <p:nvSpPr>
          <p:cNvPr id="5" name="Process 4"/>
          <p:cNvSpPr/>
          <p:nvPr/>
        </p:nvSpPr>
        <p:spPr>
          <a:xfrm>
            <a:off x="2062980" y="4222572"/>
            <a:ext cx="1327124" cy="1029773"/>
          </a:xfrm>
          <a:prstGeom prst="flowChartProcess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Think of Solution</a:t>
            </a:r>
          </a:p>
        </p:txBody>
      </p:sp>
      <p:sp>
        <p:nvSpPr>
          <p:cNvPr id="6" name="Process 5"/>
          <p:cNvSpPr/>
          <p:nvPr/>
        </p:nvSpPr>
        <p:spPr>
          <a:xfrm>
            <a:off x="5670480" y="4226228"/>
            <a:ext cx="1327124" cy="1029773"/>
          </a:xfrm>
          <a:prstGeom prst="flowChartProcess">
            <a:avLst/>
          </a:prstGeom>
          <a:solidFill>
            <a:srgbClr val="1BCFE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Re-Test Program</a:t>
            </a:r>
          </a:p>
        </p:txBody>
      </p:sp>
      <p:sp>
        <p:nvSpPr>
          <p:cNvPr id="7" name="Process 6"/>
          <p:cNvSpPr/>
          <p:nvPr/>
        </p:nvSpPr>
        <p:spPr>
          <a:xfrm>
            <a:off x="3862844" y="4226229"/>
            <a:ext cx="1327124" cy="1029773"/>
          </a:xfrm>
          <a:prstGeom prst="flowChartProces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Fix Error</a:t>
            </a:r>
          </a:p>
        </p:txBody>
      </p:sp>
      <p:cxnSp>
        <p:nvCxnSpPr>
          <p:cNvPr id="11" name="Elbow Connector 10"/>
          <p:cNvCxnSpPr>
            <a:stCxn id="6" idx="2"/>
            <a:endCxn id="4" idx="2"/>
          </p:cNvCxnSpPr>
          <p:nvPr/>
        </p:nvCxnSpPr>
        <p:spPr>
          <a:xfrm rot="5400000">
            <a:off x="3608281" y="2538026"/>
            <a:ext cx="7787" cy="5443737"/>
          </a:xfrm>
          <a:prstGeom prst="bentConnector3">
            <a:avLst>
              <a:gd name="adj1" fmla="val 303566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 flipV="1">
            <a:off x="1605350" y="4737459"/>
            <a:ext cx="457630" cy="114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7" idx="1"/>
          </p:cNvCxnSpPr>
          <p:nvPr/>
        </p:nvCxnSpPr>
        <p:spPr>
          <a:xfrm>
            <a:off x="3390104" y="4737459"/>
            <a:ext cx="472740" cy="3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6" idx="1"/>
          </p:cNvCxnSpPr>
          <p:nvPr/>
        </p:nvCxnSpPr>
        <p:spPr>
          <a:xfrm flipV="1">
            <a:off x="5189968" y="4741115"/>
            <a:ext cx="48051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19" idx="1"/>
          </p:cNvCxnSpPr>
          <p:nvPr/>
        </p:nvCxnSpPr>
        <p:spPr>
          <a:xfrm>
            <a:off x="6997604" y="4741115"/>
            <a:ext cx="468260" cy="2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Process 18"/>
          <p:cNvSpPr/>
          <p:nvPr/>
        </p:nvSpPr>
        <p:spPr>
          <a:xfrm>
            <a:off x="7465864" y="4474296"/>
            <a:ext cx="1221297" cy="537770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HURRAY!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B3C7A5-E9FE-49F7-80E1-00459B409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9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For Button Press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" y="1258728"/>
            <a:ext cx="8746864" cy="4654528"/>
          </a:xfrm>
        </p:spPr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/>
              <a:t>Place a Wait Until Button Press block in your program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Place these wait for button presses every block or two close to where the robot is not working correctly 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This can help you pinpoint which block is causing the robot to fail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The robot will stop and “wait for you to press the button”</a:t>
            </a:r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409" y="6288326"/>
            <a:ext cx="4870585" cy="365125"/>
          </a:xfr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E71A9A-8310-4DD6-925D-F81C45EE8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553" y="3537871"/>
            <a:ext cx="5419725" cy="12096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9D6D3-77E7-4DA4-8641-F39234BD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Alerts: CENTER Button LIGHT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7722" y="1505616"/>
            <a:ext cx="4206963" cy="4654528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Place these blocks at critical steps in your program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You will then be able to visualize what block is playing and figure out where the error might be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EED4BB-20D2-4284-A6BE-C23AD1411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29" y="1411414"/>
            <a:ext cx="4210050" cy="28098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581B6-C960-48BC-AC95-F06D6EC9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3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 Alerts: sound block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Rectangle 5"/>
          <p:cNvSpPr/>
          <p:nvPr/>
        </p:nvSpPr>
        <p:spPr>
          <a:xfrm>
            <a:off x="175260" y="1454028"/>
            <a:ext cx="42504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You can insert different sounds at intervals (about every 5 blocks or so, and then run the program again while listening for beeps.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These sounds can help you narrow down where in the program something is going wrong.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C88014-4477-4529-95EB-7D9B2F045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918" y="2116462"/>
            <a:ext cx="3124200" cy="104775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AB7BD-4792-4512-B9B2-12BF28A3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68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FE96ED-5B4A-42F1-BD88-D7D2AFCF3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44" y="3264408"/>
            <a:ext cx="4002329" cy="28184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to Screen: LIGHT Block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86793" y="3652129"/>
            <a:ext cx="50657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Replacing the “1” can also be helpful for displaying data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Motor Degrees block lets you see how many degrees the motor has moved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A Color Sensor block lets you see what color the sensor is reading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A Distance Sensor block lets you see how far away the object it.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F37BED-E35F-4522-B993-28671ECF8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14" y="1356146"/>
            <a:ext cx="3153091" cy="174688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77E298-8431-554B-8505-52588174CB6E}"/>
              </a:ext>
            </a:extLst>
          </p:cNvPr>
          <p:cNvCxnSpPr/>
          <p:nvPr/>
        </p:nvCxnSpPr>
        <p:spPr>
          <a:xfrm flipV="1">
            <a:off x="1693123" y="3897568"/>
            <a:ext cx="0" cy="50391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D9E72D2-A4B0-4BF4-99D5-F609DCCD53D6}"/>
              </a:ext>
            </a:extLst>
          </p:cNvPr>
          <p:cNvSpPr txBox="1"/>
          <p:nvPr/>
        </p:nvSpPr>
        <p:spPr>
          <a:xfrm>
            <a:off x="3261262" y="1541197"/>
            <a:ext cx="56608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Use a Light Block, to display information on the LED Light Matrix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You can display a custom shape or write something to the screen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A8478-8E9B-4F62-9D31-0C6DC5E7C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44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and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4985257" cy="4654528"/>
          </a:xfrm>
        </p:spPr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Recording your robot and replaying can be very helpful in debugging. Some cellphones have a slow motion mode that can help you diagnose problems.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Comments are also a useful way to debug. Use them to remember older values you may have entered in the block.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pic>
        <p:nvPicPr>
          <p:cNvPr id="6" name="Picture 5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897" y="1592431"/>
            <a:ext cx="2765298" cy="19574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9D7B76-0C96-436A-A026-F2523C4587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239" t="38356" r="4650" b="18445"/>
          <a:stretch/>
        </p:blipFill>
        <p:spPr>
          <a:xfrm>
            <a:off x="6013862" y="3625862"/>
            <a:ext cx="1801368" cy="1887970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2C6E6-8AE0-4C6E-B6BA-BD05A18DC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04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1101</TotalTime>
  <Words>621</Words>
  <Application>Microsoft Office PowerPoint</Application>
  <PresentationFormat>On-screen Show (4:3)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Helvetica Neue</vt:lpstr>
      <vt:lpstr>Wingdings 2</vt:lpstr>
      <vt:lpstr>Dividend</vt:lpstr>
      <vt:lpstr>Debugging Techniques</vt:lpstr>
      <vt:lpstr>Lesson Objectives</vt:lpstr>
      <vt:lpstr>Why Debug?</vt:lpstr>
      <vt:lpstr>Wait For Button Press</vt:lpstr>
      <vt:lpstr>Visual Alerts: CENTER Button LIGHT</vt:lpstr>
      <vt:lpstr>Sound Alerts: sound block</vt:lpstr>
      <vt:lpstr>Print to Screen: LIGHT Block</vt:lpstr>
      <vt:lpstr>Video and COMMENTS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Sanjay Seshan</cp:lastModifiedBy>
  <cp:revision>127</cp:revision>
  <dcterms:created xsi:type="dcterms:W3CDTF">2016-07-04T02:35:12Z</dcterms:created>
  <dcterms:modified xsi:type="dcterms:W3CDTF">2020-01-08T15:13:02Z</dcterms:modified>
</cp:coreProperties>
</file>