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84" r:id="rId4"/>
    <p:sldId id="281" r:id="rId5"/>
    <p:sldId id="282" r:id="rId6"/>
    <p:sldId id="283" r:id="rId7"/>
    <p:sldId id="287" r:id="rId8"/>
    <p:sldId id="285" r:id="rId9"/>
    <p:sldId id="286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24"/>
    <p:restoredTop sz="94613"/>
  </p:normalViewPr>
  <p:slideViewPr>
    <p:cSldViewPr snapToGrid="0" snapToObjects="1">
      <p:cViewPr varScale="1">
        <p:scale>
          <a:sx n="82" d="100"/>
          <a:sy n="82" d="100"/>
        </p:scale>
        <p:origin x="6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439478" y="357846"/>
            <a:ext cx="4530415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 smtClean="0"/>
              <a:t>УРОКИ</a:t>
            </a:r>
            <a:r>
              <a:rPr lang="ru-RU" sz="3200" b="1" baseline="0" dirty="0" smtClean="0"/>
              <a:t> ПО </a:t>
            </a:r>
            <a:r>
              <a:rPr lang="en-US" sz="3200" dirty="0" smtClean="0"/>
              <a:t>SPIKE PRIME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xmlns="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B69029F-0264-491E-B811-65F7DA3CBBB0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xmlns="" id="{ABD06244-04F9-463D-A4DB-628C04BB8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xmlns="" id="{63D75727-DAE8-4F50-8B40-C2AB0C6A9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xmlns="" id="{65AA8D01-3E12-417C-866C-09E77342F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xmlns="" id="{BA4509F5-9711-4A35-B736-E2BAFCB54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PrimeLessons.org 2020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3" y="2817942"/>
            <a:ext cx="6228385" cy="970869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УПРАВЛЕНИЕ ПРОЕКТАМИ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Цели </a:t>
            </a:r>
            <a:r>
              <a:rPr lang="ru-RU" b="1" dirty="0" smtClean="0"/>
              <a:t>УРОКА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 smtClean="0"/>
              <a:t>Узнаем, </a:t>
            </a:r>
            <a:r>
              <a:rPr lang="ru-RU" dirty="0"/>
              <a:t>как создавать и называть </a:t>
            </a:r>
            <a:r>
              <a:rPr lang="ru-RU" dirty="0" smtClean="0"/>
              <a:t>проекты.</a:t>
            </a:r>
          </a:p>
          <a:p>
            <a:r>
              <a:rPr lang="ru-RU" dirty="0" smtClean="0"/>
              <a:t>Узнаем, </a:t>
            </a:r>
            <a:r>
              <a:rPr lang="ru-RU" dirty="0"/>
              <a:t>как </a:t>
            </a:r>
            <a:r>
              <a:rPr lang="ru-RU" dirty="0" smtClean="0"/>
              <a:t>создавать копии и </a:t>
            </a:r>
            <a:r>
              <a:rPr lang="ru-RU" dirty="0"/>
              <a:t>удалять </a:t>
            </a:r>
            <a:r>
              <a:rPr lang="ru-RU" dirty="0" smtClean="0"/>
              <a:t>проекты.</a:t>
            </a:r>
          </a:p>
          <a:p>
            <a:r>
              <a:rPr lang="ru-RU" dirty="0" smtClean="0"/>
              <a:t>Узнаем, </a:t>
            </a:r>
            <a:r>
              <a:rPr lang="ru-RU" dirty="0"/>
              <a:t>как копировать код между </a:t>
            </a:r>
            <a:r>
              <a:rPr lang="ru-RU" dirty="0" smtClean="0"/>
              <a:t>проектами.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Узнаем, </a:t>
            </a:r>
            <a:r>
              <a:rPr lang="ru-RU" dirty="0">
                <a:solidFill>
                  <a:schemeClr val="tx1"/>
                </a:solidFill>
              </a:rPr>
              <a:t>как </a:t>
            </a:r>
            <a:r>
              <a:rPr lang="ru-RU" dirty="0" smtClean="0">
                <a:solidFill>
                  <a:schemeClr val="tx1"/>
                </a:solidFill>
              </a:rPr>
              <a:t>выбирать проекты </a:t>
            </a:r>
            <a:r>
              <a:rPr lang="ru-RU" dirty="0">
                <a:solidFill>
                  <a:schemeClr val="tx1"/>
                </a:solidFill>
              </a:rPr>
              <a:t>на вашем </a:t>
            </a:r>
            <a:r>
              <a:rPr lang="ru-RU" dirty="0" err="1" smtClean="0">
                <a:solidFill>
                  <a:schemeClr val="tx1"/>
                </a:solidFill>
              </a:rPr>
              <a:t>Хабе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smtClean="0"/>
              <a:t>Узнаем, </a:t>
            </a:r>
            <a:r>
              <a:rPr lang="ru-RU" dirty="0"/>
              <a:t>как обмениваться файлами </a:t>
            </a:r>
            <a:r>
              <a:rPr lang="ru-RU" dirty="0" smtClean="0"/>
              <a:t>проекта.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PrimeLessons.org </a:t>
            </a:r>
            <a:r>
              <a:rPr lang="en-US" dirty="0" smtClean="0"/>
              <a:t>2020</a:t>
            </a:r>
            <a:r>
              <a:rPr lang="ru-RU" dirty="0"/>
              <a:t>. Переведено и адаптировано </a:t>
            </a:r>
            <a:r>
              <a:rPr lang="en-US" dirty="0"/>
              <a:t>@</a:t>
            </a:r>
            <a:r>
              <a:rPr lang="en-US" dirty="0" smtClean="0"/>
              <a:t>vladik.bo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72" y="1054287"/>
            <a:ext cx="5940764" cy="4819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B10E64-F104-4808-BCC4-7022AF67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ПРОЕКТОВ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078C983-1285-4778-8F4B-C8F29633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PrimeLessons.org 2020</a:t>
            </a:r>
            <a:r>
              <a:rPr lang="ru-RU" dirty="0" smtClean="0"/>
              <a:t>. </a:t>
            </a:r>
            <a:r>
              <a:rPr lang="ru-RU" dirty="0"/>
              <a:t>Переведено и адаптировано </a:t>
            </a:r>
            <a:r>
              <a:rPr lang="en-US" dirty="0"/>
              <a:t>@</a:t>
            </a:r>
            <a:r>
              <a:rPr lang="en-US" dirty="0" smtClean="0"/>
              <a:t>vladik.bo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8727A23D-DDA9-4CC7-9EAD-8DBC262B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FEA0AC-C6C9-4547-9923-B9310E8E6459}"/>
              </a:ext>
            </a:extLst>
          </p:cNvPr>
          <p:cNvSpPr txBox="1"/>
          <p:nvPr/>
        </p:nvSpPr>
        <p:spPr>
          <a:xfrm>
            <a:off x="4037912" y="1334395"/>
            <a:ext cx="1525993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</a:rPr>
              <a:t>Новый Проект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7BEBCEC-0DD3-8A4D-B29C-4495964DF51D}"/>
              </a:ext>
            </a:extLst>
          </p:cNvPr>
          <p:cNvCxnSpPr>
            <a:cxnSpLocks/>
          </p:cNvCxnSpPr>
          <p:nvPr/>
        </p:nvCxnSpPr>
        <p:spPr>
          <a:xfrm>
            <a:off x="5598856" y="1479181"/>
            <a:ext cx="306426" cy="3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9D0772-3526-4AC1-A0C9-56EAF432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737" y="1277961"/>
            <a:ext cx="2670387" cy="974982"/>
          </a:xfrm>
          <a:solidFill>
            <a:srgbClr val="FFD500"/>
          </a:solidFill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Чтобы создать новый проект, нажмите на значок </a:t>
            </a:r>
            <a:r>
              <a:rPr lang="ru-RU" dirty="0" smtClean="0"/>
              <a:t>«+» </a:t>
            </a:r>
            <a:r>
              <a:rPr lang="ru-RU" dirty="0"/>
              <a:t>в правом верхнем углу.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086E5B5-9AAF-A94C-BC46-320F8A0B4E30}"/>
              </a:ext>
            </a:extLst>
          </p:cNvPr>
          <p:cNvSpPr/>
          <p:nvPr/>
        </p:nvSpPr>
        <p:spPr>
          <a:xfrm>
            <a:off x="5947711" y="1288019"/>
            <a:ext cx="243724" cy="369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556556"/>
            <a:ext cx="5402593" cy="42170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B10E64-F104-4808-BCC4-7022AF67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Удаление, СОЗДАНИЕ КОПИЙ, переименование проектов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9D0772-3526-4AC1-A0C9-56EAF432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587" y="1183884"/>
            <a:ext cx="3454400" cy="5082601"/>
          </a:xfrm>
        </p:spPr>
        <p:txBody>
          <a:bodyPr>
            <a:normAutofit/>
          </a:bodyPr>
          <a:lstStyle/>
          <a:p>
            <a:r>
              <a:rPr lang="ru-RU" dirty="0" smtClean="0"/>
              <a:t>«Мои проекты» </a:t>
            </a:r>
            <a:r>
              <a:rPr lang="ru-RU" dirty="0"/>
              <a:t>показывает список проектов, которые вы </a:t>
            </a:r>
            <a:r>
              <a:rPr lang="ru-RU" dirty="0" smtClean="0"/>
              <a:t>создали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/>
              <a:t>Для редактирования существующего проекта нажмите на значок редактирования [1], а затем выберите проект, который вы хотите изменить. Выберите нужное действие (удалить / </a:t>
            </a:r>
            <a:r>
              <a:rPr lang="ru-RU" dirty="0" smtClean="0"/>
              <a:t>создать копию </a:t>
            </a:r>
            <a:r>
              <a:rPr lang="ru-RU" dirty="0"/>
              <a:t>/ переименовать) [2].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078C983-1285-4778-8F4B-C8F29633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PrimeLessons.org </a:t>
            </a:r>
            <a:r>
              <a:rPr lang="en-US" dirty="0" smtClean="0"/>
              <a:t>2020</a:t>
            </a:r>
            <a:r>
              <a:rPr lang="ru-RU" dirty="0"/>
              <a:t>. Переведено и адаптировано </a:t>
            </a:r>
            <a:r>
              <a:rPr lang="en-US" dirty="0"/>
              <a:t>@</a:t>
            </a:r>
            <a:r>
              <a:rPr lang="en-US" dirty="0" smtClean="0"/>
              <a:t>vladik.bo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ACED8C5-E1D5-49F9-8B55-1492D66B15C5}"/>
              </a:ext>
            </a:extLst>
          </p:cNvPr>
          <p:cNvSpPr/>
          <p:nvPr/>
        </p:nvSpPr>
        <p:spPr>
          <a:xfrm>
            <a:off x="4891501" y="2388119"/>
            <a:ext cx="299591" cy="299591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992C2E-DDF5-4F2C-BAC7-77177A0BD5D1}"/>
              </a:ext>
            </a:extLst>
          </p:cNvPr>
          <p:cNvSpPr txBox="1"/>
          <p:nvPr/>
        </p:nvSpPr>
        <p:spPr>
          <a:xfrm>
            <a:off x="4802990" y="2706511"/>
            <a:ext cx="4766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D17075-3F4F-41F9-90A9-018E738C18E3}"/>
              </a:ext>
            </a:extLst>
          </p:cNvPr>
          <p:cNvSpPr/>
          <p:nvPr/>
        </p:nvSpPr>
        <p:spPr>
          <a:xfrm>
            <a:off x="1501640" y="5437383"/>
            <a:ext cx="2699657" cy="251841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67C74D-BE18-4AB4-AC1E-E1A462F5B5DF}"/>
              </a:ext>
            </a:extLst>
          </p:cNvPr>
          <p:cNvSpPr txBox="1"/>
          <p:nvPr/>
        </p:nvSpPr>
        <p:spPr>
          <a:xfrm>
            <a:off x="4255786" y="5378637"/>
            <a:ext cx="585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2A70548-C11A-4FAB-A268-37C1D5E2AD73}"/>
              </a:ext>
            </a:extLst>
          </p:cNvPr>
          <p:cNvSpPr/>
          <p:nvPr/>
        </p:nvSpPr>
        <p:spPr>
          <a:xfrm>
            <a:off x="4081174" y="1853732"/>
            <a:ext cx="827431" cy="299591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8727A23D-DDA9-4CC7-9EAD-8DBC262B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244775"/>
            <a:ext cx="5994881" cy="4641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5AE1C8-66CE-494F-8271-949BFEC9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Еще один способ переименования проектов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1F6612-B6F1-43D2-87F1-6ED4A9C9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PrimeLessons.org </a:t>
            </a:r>
            <a:r>
              <a:rPr lang="en-US" dirty="0" smtClean="0"/>
              <a:t>2020</a:t>
            </a:r>
            <a:r>
              <a:rPr lang="ru-RU" dirty="0"/>
              <a:t>. Переведено и адаптировано </a:t>
            </a:r>
            <a:r>
              <a:rPr lang="en-US" dirty="0"/>
              <a:t>@vladik.bo</a:t>
            </a:r>
          </a:p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ED40676-E55E-437A-9A4F-3291867EF186}"/>
              </a:ext>
            </a:extLst>
          </p:cNvPr>
          <p:cNvSpPr/>
          <p:nvPr/>
        </p:nvSpPr>
        <p:spPr>
          <a:xfrm>
            <a:off x="2919669" y="1590512"/>
            <a:ext cx="156883" cy="16857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xmlns="" id="{08523197-9103-42D8-830F-8E9AFA0E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9627546D-B6FF-5B4F-AC09-23313ED6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87" y="1444266"/>
            <a:ext cx="2763799" cy="4822219"/>
          </a:xfrm>
        </p:spPr>
        <p:txBody>
          <a:bodyPr>
            <a:normAutofit/>
          </a:bodyPr>
          <a:lstStyle/>
          <a:p>
            <a:r>
              <a:rPr lang="ru-RU" dirty="0" smtClean="0"/>
              <a:t>«</a:t>
            </a:r>
            <a:r>
              <a:rPr lang="en-US" dirty="0" smtClean="0"/>
              <a:t>…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рядом </a:t>
            </a:r>
            <a:r>
              <a:rPr lang="ru-RU" dirty="0"/>
              <a:t>с именем проекта позволяет переименовывать проекты, а также </a:t>
            </a:r>
            <a:r>
              <a:rPr lang="ru-RU" dirty="0" smtClean="0"/>
              <a:t>сохранять их </a:t>
            </a:r>
            <a:r>
              <a:rPr lang="ru-RU" dirty="0"/>
              <a:t>в другое </a:t>
            </a:r>
            <a:r>
              <a:rPr lang="ru-RU" dirty="0" smtClean="0"/>
              <a:t>место.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2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26" y="1540942"/>
            <a:ext cx="3171825" cy="29051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DE2DD1-4409-4F35-9E4F-6685629D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PrimeLessons.org </a:t>
            </a:r>
            <a:r>
              <a:rPr lang="en-US" dirty="0" smtClean="0"/>
              <a:t>2020</a:t>
            </a:r>
            <a:r>
              <a:rPr lang="ru-RU" dirty="0"/>
              <a:t>. Переведено и адаптировано </a:t>
            </a:r>
            <a:r>
              <a:rPr lang="en-US" dirty="0"/>
              <a:t>@</a:t>
            </a:r>
            <a:r>
              <a:rPr lang="en-US" dirty="0" smtClean="0"/>
              <a:t>vladik.bo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E7925F-2DE8-4ABA-ADFD-9B6FEBBF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СПИСОК ПРОЕКТОВ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92ACD9-B0F3-4B32-BB55-019CE25CECB3}"/>
              </a:ext>
            </a:extLst>
          </p:cNvPr>
          <p:cNvSpPr txBox="1"/>
          <p:nvPr/>
        </p:nvSpPr>
        <p:spPr>
          <a:xfrm>
            <a:off x="585734" y="1243011"/>
            <a:ext cx="3101748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Загрузить / </a:t>
            </a:r>
            <a:r>
              <a:rPr lang="ru-RU" sz="1200" b="1" dirty="0"/>
              <a:t>Запустить</a:t>
            </a: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BBD116D-3C17-4D8F-96FE-9BC340C909B8}"/>
              </a:ext>
            </a:extLst>
          </p:cNvPr>
          <p:cNvSpPr/>
          <p:nvPr/>
        </p:nvSpPr>
        <p:spPr>
          <a:xfrm>
            <a:off x="652826" y="1615981"/>
            <a:ext cx="2914158" cy="1934528"/>
          </a:xfrm>
          <a:prstGeom prst="rect">
            <a:avLst/>
          </a:prstGeom>
          <a:noFill/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B0C2887-9BB2-40E9-ACBF-F6886FCEB7E4}"/>
              </a:ext>
            </a:extLst>
          </p:cNvPr>
          <p:cNvSpPr/>
          <p:nvPr/>
        </p:nvSpPr>
        <p:spPr>
          <a:xfrm>
            <a:off x="2955711" y="2459744"/>
            <a:ext cx="536790" cy="482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D1C3BD63-CC50-42E6-8E7A-A7F124AD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xmlns="" id="{40C6B4F6-2952-4A39-A68B-764BE53BAF00}"/>
              </a:ext>
            </a:extLst>
          </p:cNvPr>
          <p:cNvSpPr txBox="1">
            <a:spLocks/>
          </p:cNvSpPr>
          <p:nvPr/>
        </p:nvSpPr>
        <p:spPr>
          <a:xfrm>
            <a:off x="3997360" y="1234758"/>
            <a:ext cx="4987148" cy="4984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Значок загрузки/запуска позволяет выбрать режим </a:t>
            </a:r>
            <a:r>
              <a:rPr lang="ru-RU" dirty="0" smtClean="0"/>
              <a:t>загрузки.</a:t>
            </a:r>
          </a:p>
          <a:p>
            <a:r>
              <a:rPr lang="ru-RU" dirty="0"/>
              <a:t>Здесь также можно выбрать, в каком "слоте" </a:t>
            </a:r>
            <a:r>
              <a:rPr lang="ru-RU" dirty="0" err="1" smtClean="0"/>
              <a:t>Хаба</a:t>
            </a:r>
            <a:r>
              <a:rPr lang="ru-RU" dirty="0" smtClean="0"/>
              <a:t> вы </a:t>
            </a:r>
            <a:r>
              <a:rPr lang="ru-RU" dirty="0"/>
              <a:t>хотите сохранить свой проект</a:t>
            </a:r>
            <a:r>
              <a:rPr lang="ru-RU" dirty="0" smtClean="0"/>
              <a:t>.</a:t>
            </a:r>
          </a:p>
          <a:p>
            <a:r>
              <a:rPr lang="ru-RU" dirty="0"/>
              <a:t>Используйте стрелку, чтобы изменить число от </a:t>
            </a:r>
            <a:r>
              <a:rPr lang="ru-RU" b="1" dirty="0"/>
              <a:t>0</a:t>
            </a:r>
            <a:r>
              <a:rPr lang="ru-RU" dirty="0"/>
              <a:t> до любого числа между </a:t>
            </a:r>
            <a:r>
              <a:rPr lang="ru-RU" b="1" dirty="0" smtClean="0"/>
              <a:t>0-19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Хаб</a:t>
            </a:r>
            <a:r>
              <a:rPr lang="ru-RU" dirty="0" smtClean="0"/>
              <a:t> может </a:t>
            </a:r>
            <a:r>
              <a:rPr lang="ru-RU" dirty="0"/>
              <a:t>хранить до </a:t>
            </a:r>
            <a:r>
              <a:rPr lang="ru-RU" b="1" dirty="0"/>
              <a:t>20</a:t>
            </a:r>
            <a:r>
              <a:rPr lang="ru-RU" dirty="0"/>
              <a:t> </a:t>
            </a:r>
            <a:r>
              <a:rPr lang="ru-RU" dirty="0" smtClean="0"/>
              <a:t>программ.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E402BC-929D-40B2-8AC9-FDC88125F6F6}"/>
              </a:ext>
            </a:extLst>
          </p:cNvPr>
          <p:cNvSpPr txBox="1"/>
          <p:nvPr/>
        </p:nvSpPr>
        <p:spPr>
          <a:xfrm>
            <a:off x="4725963" y="5173019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AAE1152-AA18-4A09-BB97-7D16EC1021DE}"/>
              </a:ext>
            </a:extLst>
          </p:cNvPr>
          <p:cNvSpPr/>
          <p:nvPr/>
        </p:nvSpPr>
        <p:spPr>
          <a:xfrm>
            <a:off x="1848612" y="3785624"/>
            <a:ext cx="536790" cy="62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27" y="4625461"/>
            <a:ext cx="1671529" cy="152191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077" y="4625461"/>
            <a:ext cx="1670023" cy="152191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484" y="4526607"/>
            <a:ext cx="1662723" cy="15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389" y="1367707"/>
            <a:ext cx="1028700" cy="12954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2" y="1219080"/>
            <a:ext cx="6557319" cy="3320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0ED55-DCD5-F844-8C77-D4CBE27C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ИЗМЕНЕНИЕ ПОРЯДКА ПРОЕКТОВ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6292E-92A4-494F-9A43-BF721ECD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4793326"/>
            <a:ext cx="8470301" cy="136004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Панель мониторинга </a:t>
            </a:r>
            <a:r>
              <a:rPr lang="ru-RU" dirty="0" err="1" smtClean="0"/>
              <a:t>Хаба</a:t>
            </a:r>
            <a:r>
              <a:rPr lang="ru-RU" dirty="0" smtClean="0"/>
              <a:t> позволяет </a:t>
            </a:r>
            <a:r>
              <a:rPr lang="ru-RU" dirty="0"/>
              <a:t>просматривать все проекты, находящиеся в данный момент на </a:t>
            </a:r>
            <a:r>
              <a:rPr lang="ru-RU" dirty="0" smtClean="0"/>
              <a:t>нем, </a:t>
            </a:r>
            <a:r>
              <a:rPr lang="ru-RU" dirty="0"/>
              <a:t>и изменять их </a:t>
            </a:r>
            <a:r>
              <a:rPr lang="ru-RU" dirty="0" smtClean="0"/>
              <a:t>порядок.</a:t>
            </a:r>
          </a:p>
          <a:p>
            <a:r>
              <a:rPr lang="ru-RU" dirty="0"/>
              <a:t>Нажмите на значок корзины, чтобы удалить проекты из </a:t>
            </a:r>
            <a:r>
              <a:rPr lang="ru-RU" dirty="0" err="1" smtClean="0"/>
              <a:t>Хаба</a:t>
            </a:r>
            <a:r>
              <a:rPr lang="ru-RU" dirty="0" smtClean="0"/>
              <a:t>.</a:t>
            </a:r>
          </a:p>
          <a:p>
            <a:r>
              <a:rPr lang="ru-RU" dirty="0"/>
              <a:t>Нажмите и удерживайте значок </a:t>
            </a:r>
            <a:r>
              <a:rPr lang="ru-RU" dirty="0" smtClean="0"/>
              <a:t>равно ( </a:t>
            </a:r>
            <a:r>
              <a:rPr lang="ru-RU" dirty="0"/>
              <a:t>= ), чтобы </a:t>
            </a:r>
            <a:r>
              <a:rPr lang="ru-RU" dirty="0" smtClean="0"/>
              <a:t>переместить проект на новую позицию.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B9D364-1AAF-3347-B32A-9F786C0A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PrimeLessons.org </a:t>
            </a:r>
            <a:r>
              <a:rPr lang="en-US" dirty="0" smtClean="0"/>
              <a:t>2020</a:t>
            </a:r>
            <a:r>
              <a:rPr lang="ru-RU" dirty="0"/>
              <a:t>. Переведено и адаптировано </a:t>
            </a:r>
            <a:r>
              <a:rPr lang="en-US" dirty="0"/>
              <a:t>@</a:t>
            </a:r>
            <a:r>
              <a:rPr lang="en-US" dirty="0" smtClean="0"/>
              <a:t>vladik.bo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2ABD172-9FB9-C44C-912E-02E5B563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BB8FAF1-FBF7-064A-90F5-E42F552DB0A9}"/>
              </a:ext>
            </a:extLst>
          </p:cNvPr>
          <p:cNvSpPr/>
          <p:nvPr/>
        </p:nvSpPr>
        <p:spPr>
          <a:xfrm>
            <a:off x="7644139" y="1885605"/>
            <a:ext cx="549201" cy="5456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6CA643B-5177-4E11-A92E-8750C3FF7532}"/>
              </a:ext>
            </a:extLst>
          </p:cNvPr>
          <p:cNvSpPr/>
          <p:nvPr/>
        </p:nvSpPr>
        <p:spPr>
          <a:xfrm>
            <a:off x="3571052" y="1881247"/>
            <a:ext cx="1717640" cy="2683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28CB71-70A0-48E2-AE2A-BCB1ED907C42}"/>
              </a:ext>
            </a:extLst>
          </p:cNvPr>
          <p:cNvSpPr/>
          <p:nvPr/>
        </p:nvSpPr>
        <p:spPr>
          <a:xfrm>
            <a:off x="6005383" y="2606748"/>
            <a:ext cx="370703" cy="2683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77078-ACA0-AD47-8A59-3B9A491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ИСПОЛЬЗОВАНИЕ ФАЙЛОВ ПРОЕКТОВ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BAED02-7571-C045-82D9-068944F3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439897" cy="5082601"/>
          </a:xfrm>
        </p:spPr>
        <p:txBody>
          <a:bodyPr/>
          <a:lstStyle/>
          <a:p>
            <a:r>
              <a:rPr lang="ru-RU" dirty="0"/>
              <a:t>Файлы SPIKE </a:t>
            </a:r>
            <a:r>
              <a:rPr lang="ru-RU" dirty="0" err="1"/>
              <a:t>Prime</a:t>
            </a:r>
            <a:r>
              <a:rPr lang="ru-RU" dirty="0"/>
              <a:t> имеют </a:t>
            </a:r>
            <a:r>
              <a:rPr lang="ru-RU" dirty="0" smtClean="0"/>
              <a:t>расширение </a:t>
            </a:r>
            <a:r>
              <a:rPr lang="en-US" dirty="0" smtClean="0"/>
              <a:t>.</a:t>
            </a:r>
            <a:r>
              <a:rPr lang="en-US" dirty="0" err="1" smtClean="0"/>
              <a:t>llsp</a:t>
            </a:r>
            <a:r>
              <a:rPr lang="en-US" dirty="0" smtClean="0"/>
              <a:t>. </a:t>
            </a:r>
            <a:endParaRPr lang="en-US" dirty="0"/>
          </a:p>
          <a:p>
            <a:r>
              <a:rPr lang="ru-RU" dirty="0"/>
              <a:t>Вы можете найти все файлы, сохраненные в папке "Мои документы" в папке под названием LEGO </a:t>
            </a:r>
            <a:r>
              <a:rPr lang="ru-RU" dirty="0" err="1"/>
              <a:t>Education</a:t>
            </a:r>
            <a:r>
              <a:rPr lang="ru-RU" dirty="0"/>
              <a:t> SPIKE </a:t>
            </a:r>
            <a:r>
              <a:rPr lang="ru-RU" dirty="0" err="1" smtClean="0"/>
              <a:t>Prime</a:t>
            </a:r>
            <a:r>
              <a:rPr lang="ru-RU" dirty="0" smtClean="0"/>
              <a:t>.</a:t>
            </a:r>
          </a:p>
          <a:p>
            <a:r>
              <a:rPr lang="ru-RU" dirty="0"/>
              <a:t>Вы можете отправить эти файлы по электронной почте или поделиться ими с кем </a:t>
            </a:r>
            <a:r>
              <a:rPr lang="ru-RU" dirty="0" smtClean="0"/>
              <a:t>угодно.</a:t>
            </a:r>
          </a:p>
          <a:p>
            <a:r>
              <a:rPr lang="ru-RU" dirty="0"/>
              <a:t>Проекты </a:t>
            </a:r>
            <a:r>
              <a:rPr lang="ru-RU" dirty="0" smtClean="0"/>
              <a:t>сохраняются автоматически, это хорошо для </a:t>
            </a:r>
            <a:r>
              <a:rPr lang="ru-RU" dirty="0"/>
              <a:t>резервного копирования ваших </a:t>
            </a:r>
            <a:r>
              <a:rPr lang="ru-RU" dirty="0" smtClean="0"/>
              <a:t>проектов.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7A9437-5FF0-434F-A7C4-915D4E1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PrimeLessons.org </a:t>
            </a:r>
            <a:r>
              <a:rPr lang="en-US" dirty="0" smtClean="0"/>
              <a:t>2020</a:t>
            </a:r>
            <a:r>
              <a:rPr lang="ru-RU" dirty="0"/>
              <a:t>. Переведено и адаптировано </a:t>
            </a:r>
            <a:r>
              <a:rPr lang="en-US" dirty="0"/>
              <a:t>@</a:t>
            </a:r>
            <a:r>
              <a:rPr lang="en-US" dirty="0" smtClean="0"/>
              <a:t>vladik.bo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C134A7-9431-CB44-BF80-0C860937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7F024B6-D6B4-4DF7-8C39-39C767987BDA}"/>
              </a:ext>
            </a:extLst>
          </p:cNvPr>
          <p:cNvSpPr txBox="1"/>
          <p:nvPr/>
        </p:nvSpPr>
        <p:spPr>
          <a:xfrm>
            <a:off x="154897" y="4117608"/>
            <a:ext cx="5084996" cy="215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ru-RU" dirty="0">
                <a:solidFill>
                  <a:schemeClr val="tx2"/>
                </a:solidFill>
              </a:rPr>
              <a:t>В версии </a:t>
            </a:r>
            <a:r>
              <a:rPr lang="ru-RU" dirty="0" smtClean="0">
                <a:solidFill>
                  <a:schemeClr val="tx2"/>
                </a:solidFill>
              </a:rPr>
              <a:t>для </a:t>
            </a:r>
            <a:r>
              <a:rPr lang="ru-RU" dirty="0" err="1" smtClean="0">
                <a:solidFill>
                  <a:schemeClr val="tx2"/>
                </a:solidFill>
              </a:rPr>
              <a:t>iOS</a:t>
            </a:r>
            <a:r>
              <a:rPr lang="ru-RU" dirty="0" smtClean="0">
                <a:solidFill>
                  <a:schemeClr val="tx2"/>
                </a:solidFill>
              </a:rPr>
              <a:t> перейдите </a:t>
            </a:r>
            <a:r>
              <a:rPr lang="ru-RU" dirty="0">
                <a:solidFill>
                  <a:schemeClr val="tx2"/>
                </a:solidFill>
              </a:rPr>
              <a:t>в раздел Мои проекты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endParaRPr lang="en-U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ru-RU" dirty="0">
                <a:solidFill>
                  <a:schemeClr val="tx2"/>
                </a:solidFill>
              </a:rPr>
              <a:t>Нажмите на значок </a:t>
            </a:r>
            <a:r>
              <a:rPr lang="ru-RU" dirty="0" smtClean="0">
                <a:solidFill>
                  <a:schemeClr val="tx2"/>
                </a:solidFill>
              </a:rPr>
              <a:t>редактирования.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ru-RU" dirty="0" smtClean="0">
                <a:solidFill>
                  <a:schemeClr val="tx2"/>
                </a:solidFill>
              </a:rPr>
              <a:t>Выберите </a:t>
            </a:r>
            <a:r>
              <a:rPr lang="ru-RU" dirty="0">
                <a:solidFill>
                  <a:schemeClr val="tx2"/>
                </a:solidFill>
              </a:rPr>
              <a:t>проект, которым вы хотите </a:t>
            </a:r>
            <a:r>
              <a:rPr lang="ru-RU" dirty="0" smtClean="0">
                <a:solidFill>
                  <a:schemeClr val="tx2"/>
                </a:solidFill>
              </a:rPr>
              <a:t>поделиться.</a:t>
            </a: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ru-RU" dirty="0">
                <a:solidFill>
                  <a:schemeClr val="tx2"/>
                </a:solidFill>
              </a:rPr>
              <a:t>Выберите пункт Поделиться в </a:t>
            </a:r>
            <a:r>
              <a:rPr lang="ru-RU" dirty="0" smtClean="0">
                <a:solidFill>
                  <a:schemeClr val="tx2"/>
                </a:solidFill>
              </a:rPr>
              <a:t>меню.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11" y="1155723"/>
            <a:ext cx="29051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7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FE098-9A8B-0446-B812-0421C5C4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Копирование кода между проектами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CF7DA-451F-B34E-9640-E2CA9D27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815406" cy="5082601"/>
          </a:xfrm>
        </p:spPr>
        <p:txBody>
          <a:bodyPr/>
          <a:lstStyle/>
          <a:p>
            <a:r>
              <a:rPr lang="ru-RU" dirty="0"/>
              <a:t>Щелкните на </a:t>
            </a:r>
            <a:r>
              <a:rPr lang="ru-RU" dirty="0" smtClean="0"/>
              <a:t>код программы, </a:t>
            </a:r>
            <a:r>
              <a:rPr lang="ru-RU" dirty="0"/>
              <a:t>который вы хотите скопировать в другой проект</a:t>
            </a:r>
            <a:r>
              <a:rPr lang="ru-RU" dirty="0" smtClean="0"/>
              <a:t>.</a:t>
            </a:r>
          </a:p>
          <a:p>
            <a:r>
              <a:rPr lang="ru-RU" dirty="0"/>
              <a:t>Нажмите </a:t>
            </a:r>
            <a:r>
              <a:rPr lang="ru-RU" b="1" dirty="0"/>
              <a:t>CTRL-C</a:t>
            </a:r>
            <a:r>
              <a:rPr lang="ru-RU" dirty="0"/>
              <a:t>, чтобы скопировать </a:t>
            </a:r>
            <a:r>
              <a:rPr lang="ru-RU" dirty="0" smtClean="0"/>
              <a:t>код </a:t>
            </a:r>
            <a:r>
              <a:rPr lang="en-US" dirty="0" smtClean="0"/>
              <a:t>(</a:t>
            </a:r>
            <a:r>
              <a:rPr lang="en-US" dirty="0"/>
              <a:t>⌘ Command-C on Mac OS X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Перейдите к другому файлу проекта и нажмите </a:t>
            </a:r>
            <a:r>
              <a:rPr lang="ru-RU" b="1" dirty="0" smtClean="0"/>
              <a:t>CTRL-V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PASTE) (⌘ Command-V on Mac OS X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0C703E-827F-4D41-B9C4-7EC26CEC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PrimeLessons.org </a:t>
            </a:r>
            <a:r>
              <a:rPr lang="en-US" dirty="0" smtClean="0"/>
              <a:t>2020</a:t>
            </a:r>
            <a:r>
              <a:rPr lang="ru-RU" dirty="0"/>
              <a:t>. Переведено и адаптировано </a:t>
            </a:r>
            <a:r>
              <a:rPr lang="en-US"/>
              <a:t>@</a:t>
            </a:r>
            <a:r>
              <a:rPr lang="en-US" smtClean="0"/>
              <a:t>vladik.bo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F77A58-E8E2-AF40-BF5D-7DB17DDD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Image result for control c control v">
            <a:extLst>
              <a:ext uri="{FF2B5EF4-FFF2-40B4-BE49-F238E27FC236}">
                <a16:creationId xmlns:a16="http://schemas.microsoft.com/office/drawing/2014/main" xmlns="" id="{DB754BF1-D607-4341-9838-74B80E6E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57" y="1277303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025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353</TotalTime>
  <Words>519</Words>
  <Application>Microsoft Office PowerPoint</Application>
  <PresentationFormat>Экран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УПРАВЛЕНИЕ ПРОЕКТАМИ</vt:lpstr>
      <vt:lpstr>Цели УРОКА</vt:lpstr>
      <vt:lpstr>СОЗДАНИЕ ПРОЕКТОВ</vt:lpstr>
      <vt:lpstr>Удаление, СОЗДАНИЕ КОПИЙ, переименование проектов</vt:lpstr>
      <vt:lpstr>Еще один способ переименования проектов</vt:lpstr>
      <vt:lpstr>СПИСОК ПРОЕКТОВ</vt:lpstr>
      <vt:lpstr>ИЗМЕНЕНИЕ ПОРЯДКА ПРОЕКТОВ</vt:lpstr>
      <vt:lpstr>ИСПОЛЬЗОВАНИЕ ФАЙЛОВ ПРОЕКТОВ</vt:lpstr>
      <vt:lpstr>Копирование кода между проектами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Виктор</cp:lastModifiedBy>
  <cp:revision>41</cp:revision>
  <dcterms:created xsi:type="dcterms:W3CDTF">2019-12-31T03:18:51Z</dcterms:created>
  <dcterms:modified xsi:type="dcterms:W3CDTF">2020-06-06T16:43:06Z</dcterms:modified>
</cp:coreProperties>
</file>