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FF1CFF7-1D7B-B942-B334-89BB2E50372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52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730714-6C8A-114C-AD7E-3084E19E549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A805E-8E9A-6449-A345-FD61E08F43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C6B2C7-42D4-564E-9DE2-B766D64FCCF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E498E8-3C91-754F-8EE3-C2B09845D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A7333-DD2F-0647-93E9-E74880A0DD7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C51AD-AF9B-334D-B78E-FF3D4EC625F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3BEDB2-E481-DA4E-A89E-CC983B8351A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6A311-D79D-B241-BFCE-DBF9DA677C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D99F9-F719-9B40-88F2-B887D69FED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50B369-8089-3C47-8780-863DD2611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99C24-A35D-D34E-ADB7-D012392C7C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importance of debugging</a:t>
            </a:r>
          </a:p>
          <a:p>
            <a:r>
              <a:rPr lang="en-US" dirty="0"/>
              <a:t>Learn some techniques for debugging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useful strategy to figure out where in your program something is going wrong or what went wrong</a:t>
            </a:r>
          </a:p>
          <a:p>
            <a:r>
              <a:rPr lang="en-US" dirty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/>
              <a:t>The following slides show you some ways of knowing where you are in your program or knowing what values your sensors see</a:t>
            </a:r>
          </a:p>
          <a:p>
            <a:r>
              <a:rPr lang="en-US" dirty="0"/>
              <a:t>You will see that these techniques can be VERY USEFUL to any programmer.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Locate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 Program</a:t>
            </a:r>
          </a:p>
        </p:txBody>
      </p:sp>
      <p:sp>
        <p:nvSpPr>
          <p:cNvPr id="7" name="Process 6"/>
          <p:cNvSpPr/>
          <p:nvPr/>
        </p:nvSpPr>
        <p:spPr>
          <a:xfrm>
            <a:off x="3862844" y="4226229"/>
            <a:ext cx="1327124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Error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189968" y="4741115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221297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HURRAY!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Button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Place a Wait Until Button Press block in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4870585" cy="365125"/>
          </a:xfr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A9A-8310-4DD6-925D-F81C45EE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3" y="3537871"/>
            <a:ext cx="5419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Alerts: CENTER Button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D4BB-20D2-4284-A6BE-C23AD14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1411414"/>
            <a:ext cx="4210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Alerts: sound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4250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These sounds can help you narrow down where in the program something is going wrong.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8014-4477-4529-95EB-7D9B2F04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8" y="2116462"/>
            <a:ext cx="3124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E96ED-5B4A-42F1-BD88-D7D2AFC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3264408"/>
            <a:ext cx="4002329" cy="281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Screen: LIGHT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86793" y="3652129"/>
            <a:ext cx="5065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Replacing the “1” can also be helpful for displaying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Motor Degrees block lets you see how many degrees the motor has moved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Color Sensor block lets you see what color the sensor is reading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 Distance Sensor block lets you see how far away the object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37BED-E35F-4522-B993-28671ECF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356146"/>
            <a:ext cx="3153091" cy="17468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693123" y="3897568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Use a Light Block, to display information on the LED Light Matrix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You can display a custom shape or write something to the screen</a:t>
            </a:r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 your robot and replaying can be very helpful in debugging. Some cellphones have a slow motion mode that can help you diagnose problems.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 are also a useful way to debug. Use them to remember older values you may have entered in the block.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7B76-0C96-436A-A026-F2523C45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9" t="38356" r="4650" b="18445"/>
          <a:stretch/>
        </p:blipFill>
        <p:spPr>
          <a:xfrm>
            <a:off x="6013862" y="3625862"/>
            <a:ext cx="1801368" cy="188797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1102</TotalTime>
  <Words>612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Debugging Techniques</vt:lpstr>
      <vt:lpstr>Lesson Objectives</vt:lpstr>
      <vt:lpstr>Why Debug?</vt:lpstr>
      <vt:lpstr>Wait For Button Press</vt:lpstr>
      <vt:lpstr>Visual Alerts: CENTER Button LIGHT</vt:lpstr>
      <vt:lpstr>Sound Alerts: sound block</vt:lpstr>
      <vt:lpstr>Print to Screen: LIGHT Block</vt:lpstr>
      <vt:lpstr>Video and COMMENTS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128</cp:revision>
  <dcterms:created xsi:type="dcterms:W3CDTF">2016-07-04T02:35:12Z</dcterms:created>
  <dcterms:modified xsi:type="dcterms:W3CDTF">2020-12-17T18:48:58Z</dcterms:modified>
</cp:coreProperties>
</file>