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88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168" y="1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EBCA827-8224-8345-BDB6-BAD9B16CF8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9657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9D3A75-D73A-FE4A-8BF6-8852E771816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9926E-F319-E74A-A53E-9FA6FC3712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ECC29B-3116-1643-85AE-1E638C161CF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C6AE2-EF32-7B4B-84C4-2A5C44F962C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82725-5A4F-0148-BB82-C6C8D0147B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2D163-6DA5-4E4E-9B92-3B267CBA06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80AAD-4B3B-5540-B328-FCD89202DD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0C374-7A51-2046-879E-A204B7204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54A49-378E-644B-99A5-719DCD9DF37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6F673-0333-494B-8E44-0905FAA13A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4E3E5A-A57E-1B4F-A1FF-BA3470B4D5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Squaring on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your robot to square up (straighten out) when it comes to a line</a:t>
            </a:r>
          </a:p>
          <a:p>
            <a:r>
              <a:rPr lang="en-US" dirty="0"/>
              <a:t>Learn how squaring (also known as aligning on a line) can help the robot navigate</a:t>
            </a:r>
          </a:p>
          <a:p>
            <a:r>
              <a:rPr lang="en-US" dirty="0"/>
              <a:t>Learn how to improve initial code for aligning by repeating a technique</a:t>
            </a:r>
          </a:p>
          <a:p>
            <a:r>
              <a:rPr lang="en-US" dirty="0"/>
              <a:t>Practice creating a useful My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Steering lets you control both motors at the same time</a:t>
            </a:r>
          </a:p>
          <a:p>
            <a:r>
              <a:rPr lang="en-US" dirty="0"/>
              <a:t>What if you want to move or stop one motor at a time?</a:t>
            </a:r>
          </a:p>
          <a:p>
            <a:pPr lvl="1"/>
            <a:r>
              <a:rPr lang="en-US" dirty="0"/>
              <a:t>Use the Motor Blocks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F4396F5-9D33-49BA-85FA-623ABE310C6A}"/>
              </a:ext>
            </a:extLst>
          </p:cNvPr>
          <p:cNvSpPr txBox="1"/>
          <p:nvPr/>
        </p:nvSpPr>
        <p:spPr>
          <a:xfrm>
            <a:off x="4764487" y="2810510"/>
            <a:ext cx="395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Motor For Duration at Speed Block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C7C8D64-3576-4F4A-9143-21DE376F41EC}"/>
              </a:ext>
            </a:extLst>
          </p:cNvPr>
          <p:cNvSpPr txBox="1"/>
          <p:nvPr/>
        </p:nvSpPr>
        <p:spPr>
          <a:xfrm>
            <a:off x="4764486" y="3806018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Motor at Speed Block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79333-78AE-2D45-A79C-CFC11539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7" y="2657184"/>
            <a:ext cx="4343400" cy="2667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84D25EEA-AD85-4E40-89FE-3E6A8E1E9058}"/>
              </a:ext>
            </a:extLst>
          </p:cNvPr>
          <p:cNvSpPr txBox="1"/>
          <p:nvPr/>
        </p:nvSpPr>
        <p:spPr>
          <a:xfrm>
            <a:off x="4764485" y="4760623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Stop Motor Block</a:t>
            </a:r>
          </a:p>
        </p:txBody>
      </p:sp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Align/Square on a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/>
          <a:lstStyle/>
          <a:p>
            <a:r>
              <a:rPr lang="en-US" dirty="0"/>
              <a:t>Aligning on a line helps the robot navigate</a:t>
            </a:r>
          </a:p>
          <a:p>
            <a:pPr lvl="1"/>
            <a:r>
              <a:rPr lang="en-US" dirty="0"/>
              <a:t>Robots get angled as they travel farther or turn (the error accumulates)</a:t>
            </a:r>
          </a:p>
          <a:p>
            <a:pPr lvl="1"/>
            <a:r>
              <a:rPr lang="en-US" dirty="0"/>
              <a:t>Aligning on a line can straighten out a robot.</a:t>
            </a:r>
          </a:p>
          <a:p>
            <a:pPr lvl="1"/>
            <a:r>
              <a:rPr lang="en-US" dirty="0"/>
              <a:t>Aligning can tell a robot where it is when it has to travel far</a:t>
            </a:r>
          </a:p>
          <a:p>
            <a:r>
              <a:rPr lang="en-US" dirty="0"/>
              <a:t>Example Goal: Your robot must deliver an object only inside a small END area.  The distance between start and end is 8 feet</a:t>
            </a:r>
          </a:p>
          <a:p>
            <a:pPr lvl="1"/>
            <a:r>
              <a:rPr lang="en-US" dirty="0"/>
              <a:t>Do you think your robot can travel 8 feet and continue to be straight?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End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8ft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Easy Steps to 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>
                <a:solidFill>
                  <a:schemeClr val="tx1"/>
                </a:solidFill>
              </a:rPr>
              <a:t>Make the robot straighten out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(align/square up)</a:t>
            </a:r>
          </a:p>
          <a:p>
            <a:r>
              <a:rPr lang="en-US" dirty="0"/>
              <a:t>STEP 1: Start both motors</a:t>
            </a:r>
          </a:p>
          <a:p>
            <a:endParaRPr lang="en-US" dirty="0"/>
          </a:p>
          <a:p>
            <a:r>
              <a:rPr lang="en-US" dirty="0"/>
              <a:t>STEP 2: Stop one motor when the sensor on the corresponding side sees the line</a:t>
            </a:r>
          </a:p>
          <a:p>
            <a:endParaRPr lang="en-US" dirty="0"/>
          </a:p>
          <a:p>
            <a:r>
              <a:rPr lang="en-US" dirty="0"/>
              <a:t>STEP 3: Stop moving the second motor when the sensor on that side sees the line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Hints: Use a Motor Block, Separate Events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uses 2 Color Sensors (connected in ports E and F). </a:t>
            </a:r>
          </a:p>
          <a:p>
            <a:r>
              <a:rPr lang="en-US" dirty="0"/>
              <a:t>Our solution assumes that the color sensor on port E is next to the wheel on motor port A and color sensor on port F is next to the wheel on motor port B.</a:t>
            </a:r>
          </a:p>
          <a:p>
            <a:r>
              <a:rPr lang="en-US" dirty="0"/>
              <a:t>You should adjust the ports as needed</a:t>
            </a:r>
          </a:p>
          <a:p>
            <a:r>
              <a:rPr lang="en-US" dirty="0"/>
              <a:t>Your color sensors should NOT be placed right next to each other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3F23C-962E-4EE6-8DE7-17747368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0" y="2414755"/>
            <a:ext cx="3254882" cy="2428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Solution: Move Until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9ADC-A784-2549-BD05-B58C4117591A}"/>
              </a:ext>
            </a:extLst>
          </p:cNvPr>
          <p:cNvSpPr txBox="1"/>
          <p:nvPr/>
        </p:nvSpPr>
        <p:spPr>
          <a:xfrm>
            <a:off x="2558334" y="2419971"/>
            <a:ext cx="29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Initiates a second event when “message1” is broadcasted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3812410" y="3152640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Starts motors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613428" y="3628442"/>
            <a:ext cx="201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Wait for color sensor to detect 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5C177-AB41-D54E-A5B5-10029971ECD3}"/>
              </a:ext>
            </a:extLst>
          </p:cNvPr>
          <p:cNvSpPr txBox="1"/>
          <p:nvPr/>
        </p:nvSpPr>
        <p:spPr>
          <a:xfrm>
            <a:off x="3901761" y="4364361"/>
            <a:ext cx="112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Stop motor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F6AA1-EA76-4213-83C9-57788F04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71" y="2602706"/>
            <a:ext cx="3452469" cy="21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10F-5099-4E4F-A0EA-D0700C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11B-51B1-4EE3-952C-006FF99E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two or more events you do not know when each event will finish.</a:t>
            </a:r>
          </a:p>
          <a:p>
            <a:r>
              <a:rPr lang="en-US" dirty="0"/>
              <a:t>If you wanted to move after the align finishes you might try to add a move block at the end of one of the events.</a:t>
            </a:r>
          </a:p>
          <a:p>
            <a:pPr lvl="1"/>
            <a:r>
              <a:rPr lang="en-US" dirty="0"/>
              <a:t>Note: This will not work because the code will play your move block without waiting for the other event to finish.</a:t>
            </a:r>
          </a:p>
          <a:p>
            <a:pPr lvl="1" fontAlgn="base"/>
            <a:r>
              <a:rPr lang="en-US" dirty="0"/>
              <a:t>Solution: You need to synchronize your events. To learn more about synchronization and solutions go to the primelessons.org Lesson called Introduction to Events.</a:t>
            </a:r>
          </a:p>
          <a:p>
            <a:pPr fontAlgn="base"/>
            <a:r>
              <a:rPr lang="en-US" dirty="0"/>
              <a:t>The problem of synchronization can be solved by using Wait Until Blocks and Variables. The second event will set a variable to a specific value at its end and the first event will wait for that value to be set.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1306-EAA8-4FFD-BE60-E24247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C15-251E-4EC3-81B3-BF395D4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notice about the solution we just presented?</a:t>
            </a:r>
          </a:p>
          <a:p>
            <a:pPr lvl="1"/>
            <a:r>
              <a:rPr lang="en-US" dirty="0"/>
              <a:t>The robot is not always perfectly straight (aligned) at the end of it.  </a:t>
            </a:r>
          </a:p>
          <a:p>
            <a:pPr lvl="1"/>
            <a:r>
              <a:rPr lang="en-US" dirty="0"/>
              <a:t>Both color sensors are on the line, but the robot stops at an angle if you started at a sharp angle</a:t>
            </a:r>
          </a:p>
          <a:p>
            <a:r>
              <a:rPr lang="en-US" dirty="0">
                <a:solidFill>
                  <a:srgbClr val="FF0000"/>
                </a:solidFill>
              </a:rPr>
              <a:t>Challenge Continued: Think about how you can improve this code so that the robot ends straighter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1369</TotalTime>
  <Words>815</Words>
  <Application>Microsoft Macintosh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Squaring on Lines</vt:lpstr>
      <vt:lpstr>Lesson Objectives</vt:lpstr>
      <vt:lpstr>Review</vt:lpstr>
      <vt:lpstr>WHY Align/Square on a line?</vt:lpstr>
      <vt:lpstr>Three Easy Steps to Align</vt:lpstr>
      <vt:lpstr>NOTES on the solution</vt:lpstr>
      <vt:lpstr>Basic Solution: Move Until Line</vt:lpstr>
      <vt:lpstr>A NOTE ABOUT EVENTS</vt:lpstr>
      <vt:lpstr>Improving your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138</cp:revision>
  <dcterms:created xsi:type="dcterms:W3CDTF">2016-07-04T02:35:12Z</dcterms:created>
  <dcterms:modified xsi:type="dcterms:W3CDTF">2020-12-17T18:55:08Z</dcterms:modified>
</cp:coreProperties>
</file>