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294" r:id="rId4"/>
    <p:sldId id="295" r:id="rId5"/>
    <p:sldId id="296" r:id="rId6"/>
    <p:sldId id="297" r:id="rId7"/>
    <p:sldId id="298" r:id="rId8"/>
    <p:sldId id="299" r:id="rId9"/>
    <p:sldId id="29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288"/>
    <p:restoredTop sz="94613"/>
  </p:normalViewPr>
  <p:slideViewPr>
    <p:cSldViewPr snapToGrid="0" snapToObjects="1">
      <p:cViewPr varScale="1">
        <p:scale>
          <a:sx n="170" d="100"/>
          <a:sy n="170" d="100"/>
        </p:scale>
        <p:origin x="1436" y="1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FEBCA827-8224-8345-BDB6-BAD9B16CF854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96571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6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91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9D3A75-D73A-FE4A-8BF6-8852E771816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93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E9926E-F319-E74A-A53E-9FA6FC37125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EECC29B-3116-1643-85AE-1E638C161CF6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5C6AE2-EF32-7B4B-84C4-2A5C44F962C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AD82725-5A4F-0148-BB82-C6C8D0147B6A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5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C2D163-6DA5-4E4E-9B92-3B267CBA064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3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280AAD-4B3B-5540-B328-FCD89202DD9A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5D0C374-7A51-2046-879E-A204B7204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82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454A49-378E-644B-99A5-719DCD9DF37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46F673-0333-494B-8E44-0905FAA13AD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20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0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7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4E3E5A-A57E-1B4F-A1FF-BA3470B4D57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66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Squaring on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get your robot to square up (straighten out) when it comes to a line</a:t>
            </a:r>
          </a:p>
          <a:p>
            <a:r>
              <a:rPr lang="en-US" dirty="0"/>
              <a:t>Learn how squaring (also known as aligning on a line) can help the robot navigate</a:t>
            </a:r>
          </a:p>
          <a:p>
            <a:r>
              <a:rPr lang="en-US" dirty="0"/>
              <a:t>Learn how to improve initial code for aligning by repeating a technique</a:t>
            </a:r>
          </a:p>
          <a:p>
            <a:r>
              <a:rPr lang="en-US" dirty="0"/>
              <a:t>Practice creating a useful My Block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5/30/2020)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0DF7-36D9-4787-88E1-5C7014269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CA384-FC4A-4B03-B2E6-8D291DF4C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Steering lets you control both motors at the same time</a:t>
            </a:r>
          </a:p>
          <a:p>
            <a:r>
              <a:rPr lang="en-US" dirty="0"/>
              <a:t>What if you want to move or stop one motor at a time?</a:t>
            </a:r>
          </a:p>
          <a:p>
            <a:pPr lvl="1"/>
            <a:r>
              <a:rPr lang="en-US" dirty="0"/>
              <a:t>Use the Single Motor Commands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D0252-243A-421F-BC9E-3AEBE0F8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1E582-943B-4D45-AF50-3129D7D6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03C862-B412-4036-ACD2-7A1A3BF124B2}"/>
              </a:ext>
            </a:extLst>
          </p:cNvPr>
          <p:cNvSpPr txBox="1"/>
          <p:nvPr/>
        </p:nvSpPr>
        <p:spPr>
          <a:xfrm>
            <a:off x="641498" y="2507442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 = Motor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E1104C4-D56E-4AE5-A557-895CCD65F5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799"/>
          <a:stretch/>
        </p:blipFill>
        <p:spPr>
          <a:xfrm>
            <a:off x="1162294" y="2969107"/>
            <a:ext cx="3524250" cy="3096844"/>
          </a:xfrm>
          <a:prstGeom prst="rect">
            <a:avLst/>
          </a:prstGeom>
        </p:spPr>
      </p:pic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1BD7A7-A93E-4518-8496-C7EFDEEC56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472"/>
          <a:stretch/>
        </p:blipFill>
        <p:spPr>
          <a:xfrm>
            <a:off x="5097356" y="2969107"/>
            <a:ext cx="3524250" cy="299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8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1B00-B027-4CFE-9CBA-7E0F5553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Align/Square on a 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CFBDC-EDD8-4906-B458-A68C2379D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016987" cy="5082601"/>
          </a:xfrm>
        </p:spPr>
        <p:txBody>
          <a:bodyPr/>
          <a:lstStyle/>
          <a:p>
            <a:r>
              <a:rPr lang="en-US" dirty="0"/>
              <a:t>Aligning on a line helps the robot navigate</a:t>
            </a:r>
          </a:p>
          <a:p>
            <a:pPr lvl="1"/>
            <a:r>
              <a:rPr lang="en-US" dirty="0"/>
              <a:t>Robots get angled as they travel farther or turn (the error accumulates)</a:t>
            </a:r>
          </a:p>
          <a:p>
            <a:pPr lvl="1"/>
            <a:r>
              <a:rPr lang="en-US" dirty="0"/>
              <a:t>Aligning on a line can straighten out a robot.</a:t>
            </a:r>
          </a:p>
          <a:p>
            <a:pPr lvl="1"/>
            <a:r>
              <a:rPr lang="en-US" dirty="0"/>
              <a:t>Aligning can tell a robot where it is when it has to travel far</a:t>
            </a:r>
          </a:p>
          <a:p>
            <a:r>
              <a:rPr lang="en-US" dirty="0"/>
              <a:t>Example Goal: Your robot must deliver an object only inside a small END area.  The distance between start and end is 8 feet (~2.5m)</a:t>
            </a:r>
          </a:p>
          <a:p>
            <a:pPr lvl="1"/>
            <a:r>
              <a:rPr lang="en-US" dirty="0"/>
              <a:t>Do you think your robot can travel 8 feet and continue to be straight?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67979-9593-4931-8CD7-EA1D3CCD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A8CB1-3CDD-4E1A-B309-5D394FC4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81F86A-B5B5-4325-B5EC-B3C4CA2977F6}"/>
              </a:ext>
            </a:extLst>
          </p:cNvPr>
          <p:cNvSpPr/>
          <p:nvPr/>
        </p:nvSpPr>
        <p:spPr>
          <a:xfrm rot="16200000">
            <a:off x="5513168" y="3000767"/>
            <a:ext cx="4339874" cy="127735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95000"/>
                  <a:shade val="70000"/>
                  <a:satMod val="150000"/>
                  <a:alpha val="0"/>
                </a:schemeClr>
              </a:gs>
              <a:gs pos="100000">
                <a:schemeClr val="accent3">
                  <a:tint val="100000"/>
                  <a:shade val="100000"/>
                  <a:satMod val="1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97680-3396-4CD7-859D-9D7B0CB65924}"/>
              </a:ext>
            </a:extLst>
          </p:cNvPr>
          <p:cNvCxnSpPr/>
          <p:nvPr/>
        </p:nvCxnSpPr>
        <p:spPr>
          <a:xfrm rot="16200000" flipV="1">
            <a:off x="7665520" y="3890266"/>
            <a:ext cx="0" cy="720841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18">
            <a:extLst>
              <a:ext uri="{FF2B5EF4-FFF2-40B4-BE49-F238E27FC236}">
                <a16:creationId xmlns:a16="http://schemas.microsoft.com/office/drawing/2014/main" id="{B530D9BE-D873-4358-8D3F-1A3152E146B8}"/>
              </a:ext>
            </a:extLst>
          </p:cNvPr>
          <p:cNvSpPr txBox="1"/>
          <p:nvPr/>
        </p:nvSpPr>
        <p:spPr>
          <a:xfrm>
            <a:off x="7334642" y="1537048"/>
            <a:ext cx="691297" cy="2616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n>
                  <a:solidFill>
                    <a:schemeClr val="tx1"/>
                  </a:solidFill>
                </a:ln>
              </a:rPr>
              <a:t>End</a:t>
            </a: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E034F09A-8592-4C04-B72C-DC35B81507BE}"/>
              </a:ext>
            </a:extLst>
          </p:cNvPr>
          <p:cNvSpPr txBox="1"/>
          <p:nvPr/>
        </p:nvSpPr>
        <p:spPr>
          <a:xfrm>
            <a:off x="7334642" y="5319249"/>
            <a:ext cx="69129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Start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16CAF1-EF07-4E0B-B96F-7D9DAB4B0AFD}"/>
              </a:ext>
            </a:extLst>
          </p:cNvPr>
          <p:cNvCxnSpPr/>
          <p:nvPr/>
        </p:nvCxnSpPr>
        <p:spPr>
          <a:xfrm flipH="1" flipV="1">
            <a:off x="8527222" y="1416216"/>
            <a:ext cx="34322" cy="4423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26">
            <a:extLst>
              <a:ext uri="{FF2B5EF4-FFF2-40B4-BE49-F238E27FC236}">
                <a16:creationId xmlns:a16="http://schemas.microsoft.com/office/drawing/2014/main" id="{27EEEB32-FE64-443B-B4A0-1C43EE1FD175}"/>
              </a:ext>
            </a:extLst>
          </p:cNvPr>
          <p:cNvSpPr txBox="1"/>
          <p:nvPr/>
        </p:nvSpPr>
        <p:spPr>
          <a:xfrm>
            <a:off x="8572985" y="2966000"/>
            <a:ext cx="453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8ft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EC84A8-721D-450A-B807-BB84A842B2B7}"/>
              </a:ext>
            </a:extLst>
          </p:cNvPr>
          <p:cNvCxnSpPr/>
          <p:nvPr/>
        </p:nvCxnSpPr>
        <p:spPr>
          <a:xfrm rot="16200000" flipV="1">
            <a:off x="7665519" y="2509449"/>
            <a:ext cx="0" cy="720841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16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B7A8-853A-4E85-A48B-49E74AEA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Easy Steps to Align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8C561-834A-44C0-B02D-AC2CEFE1C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655037" cy="508260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Challenge: </a:t>
            </a:r>
            <a:r>
              <a:rPr lang="en-US" dirty="0">
                <a:solidFill>
                  <a:schemeClr val="tx1"/>
                </a:solidFill>
              </a:rPr>
              <a:t>Make the robot straighten out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(align/square up)</a:t>
            </a:r>
          </a:p>
          <a:p>
            <a:r>
              <a:rPr lang="en-US" dirty="0"/>
              <a:t>STEP 1: Start both motors and a loop</a:t>
            </a:r>
          </a:p>
          <a:p>
            <a:endParaRPr lang="en-US" dirty="0"/>
          </a:p>
          <a:p>
            <a:r>
              <a:rPr lang="en-US" dirty="0"/>
              <a:t>STEP 2: Stop one motor when the sensor on the corresponding side sees the line</a:t>
            </a:r>
          </a:p>
          <a:p>
            <a:endParaRPr lang="en-US" dirty="0"/>
          </a:p>
          <a:p>
            <a:r>
              <a:rPr lang="en-US" dirty="0"/>
              <a:t>STEP 3: Stop moving the second motor when the sensor on that side sees the line</a:t>
            </a:r>
          </a:p>
          <a:p>
            <a:endParaRPr lang="en-US" dirty="0"/>
          </a:p>
          <a:p>
            <a:r>
              <a:rPr lang="en-US" dirty="0"/>
              <a:t>STEP 4: Exit the loop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Hints: Use Single Motors and a loop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C8A07-45B9-4FE7-9FD5-B6F7C4B3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31A3F-DC0D-4EEA-B070-7ECE94C6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9B53F0-FDD4-4C0C-8729-458171A9E2C1}"/>
              </a:ext>
            </a:extLst>
          </p:cNvPr>
          <p:cNvCxnSpPr/>
          <p:nvPr/>
        </p:nvCxnSpPr>
        <p:spPr>
          <a:xfrm flipV="1">
            <a:off x="5879914" y="1728524"/>
            <a:ext cx="0" cy="238794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816BE4-D10F-4ABD-9242-9636E99D4EE8}"/>
              </a:ext>
            </a:extLst>
          </p:cNvPr>
          <p:cNvGrpSpPr/>
          <p:nvPr/>
        </p:nvGrpSpPr>
        <p:grpSpPr>
          <a:xfrm rot="1316347">
            <a:off x="6865532" y="2930479"/>
            <a:ext cx="852690" cy="830295"/>
            <a:chOff x="2063460" y="4684005"/>
            <a:chExt cx="852690" cy="830295"/>
          </a:xfrm>
        </p:grpSpPr>
        <p:sp>
          <p:nvSpPr>
            <p:cNvPr id="28" name="Rounded Rectangle 16">
              <a:extLst>
                <a:ext uri="{FF2B5EF4-FFF2-40B4-BE49-F238E27FC236}">
                  <a16:creationId xmlns:a16="http://schemas.microsoft.com/office/drawing/2014/main" id="{8592F147-F0AC-4FFB-B423-D670862D6CB8}"/>
                </a:ext>
              </a:extLst>
            </p:cNvPr>
            <p:cNvSpPr/>
            <p:nvPr/>
          </p:nvSpPr>
          <p:spPr>
            <a:xfrm>
              <a:off x="2063460" y="4805732"/>
              <a:ext cx="852690" cy="61684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F35B837-191E-4348-B9D1-FC04A07F2ABC}"/>
                </a:ext>
              </a:extLst>
            </p:cNvPr>
            <p:cNvSpPr/>
            <p:nvPr/>
          </p:nvSpPr>
          <p:spPr>
            <a:xfrm>
              <a:off x="2310699" y="4684005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C444BF5-9566-4D22-9333-DC8F6445E73A}"/>
                </a:ext>
              </a:extLst>
            </p:cNvPr>
            <p:cNvSpPr/>
            <p:nvPr/>
          </p:nvSpPr>
          <p:spPr>
            <a:xfrm>
              <a:off x="2310699" y="5330856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75C6A34-77F8-448F-8529-08D942D63356}"/>
                </a:ext>
              </a:extLst>
            </p:cNvPr>
            <p:cNvSpPr/>
            <p:nvPr/>
          </p:nvSpPr>
          <p:spPr>
            <a:xfrm>
              <a:off x="2085043" y="485440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E514C9F-9A61-4677-BD3F-5435E3D5BAEE}"/>
                </a:ext>
              </a:extLst>
            </p:cNvPr>
            <p:cNvSpPr/>
            <p:nvPr/>
          </p:nvSpPr>
          <p:spPr>
            <a:xfrm>
              <a:off x="2079176" y="520902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EF79239-3EEA-4953-8627-A623FBBAD8E8}"/>
              </a:ext>
            </a:extLst>
          </p:cNvPr>
          <p:cNvGrpSpPr/>
          <p:nvPr/>
        </p:nvGrpSpPr>
        <p:grpSpPr>
          <a:xfrm>
            <a:off x="5861547" y="2677938"/>
            <a:ext cx="852690" cy="830295"/>
            <a:chOff x="2063460" y="4684005"/>
            <a:chExt cx="852690" cy="830295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11CD9F8-8634-4B41-AE78-019E489EEAE3}"/>
                </a:ext>
              </a:extLst>
            </p:cNvPr>
            <p:cNvSpPr/>
            <p:nvPr/>
          </p:nvSpPr>
          <p:spPr>
            <a:xfrm>
              <a:off x="2063460" y="4805732"/>
              <a:ext cx="852690" cy="61684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C45A980-E585-4DBA-92D8-42546936E0D6}"/>
                </a:ext>
              </a:extLst>
            </p:cNvPr>
            <p:cNvSpPr/>
            <p:nvPr/>
          </p:nvSpPr>
          <p:spPr>
            <a:xfrm>
              <a:off x="2310699" y="4684005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BCE328-FA86-4AA6-90D8-F054C47A58E6}"/>
                </a:ext>
              </a:extLst>
            </p:cNvPr>
            <p:cNvSpPr/>
            <p:nvPr/>
          </p:nvSpPr>
          <p:spPr>
            <a:xfrm>
              <a:off x="2310699" y="5330856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FB92A3-3C34-43C2-879C-6B300B5DD35C}"/>
                </a:ext>
              </a:extLst>
            </p:cNvPr>
            <p:cNvSpPr/>
            <p:nvPr/>
          </p:nvSpPr>
          <p:spPr>
            <a:xfrm>
              <a:off x="2085043" y="485440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9F9C247-AADD-402A-BAA7-2326693EB537}"/>
                </a:ext>
              </a:extLst>
            </p:cNvPr>
            <p:cNvSpPr/>
            <p:nvPr/>
          </p:nvSpPr>
          <p:spPr>
            <a:xfrm>
              <a:off x="2079176" y="520902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774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4E004-D4C3-4D5B-8B9A-DBFBEFE1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B64F4-F5BB-40C3-836E-AEB696174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solution uses 2 Color Sensors (connected in ports E and F). </a:t>
            </a:r>
          </a:p>
          <a:p>
            <a:r>
              <a:rPr lang="en-US" dirty="0"/>
              <a:t>Our solution assumes that the color sensor on port E is next to the wheel on motor port A and color sensor on port F is next to the wheel on motor port B.</a:t>
            </a:r>
          </a:p>
          <a:p>
            <a:r>
              <a:rPr lang="en-US" dirty="0"/>
              <a:t>You should adjust the ports as needed</a:t>
            </a:r>
          </a:p>
          <a:p>
            <a:r>
              <a:rPr lang="en-US" dirty="0"/>
              <a:t>Your color sensors should NOT be placed right next to each other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4154F-DAE2-4F7C-A393-B9922264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B6825-C8EC-4C81-AE2E-B8A3B4E3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1B50CE-6FB0-410E-918F-7CEC84914125}"/>
              </a:ext>
            </a:extLst>
          </p:cNvPr>
          <p:cNvGrpSpPr/>
          <p:nvPr/>
        </p:nvGrpSpPr>
        <p:grpSpPr>
          <a:xfrm>
            <a:off x="4285788" y="3931644"/>
            <a:ext cx="852690" cy="830295"/>
            <a:chOff x="2063460" y="4684005"/>
            <a:chExt cx="852690" cy="830295"/>
          </a:xfrm>
        </p:grpSpPr>
        <p:sp>
          <p:nvSpPr>
            <p:cNvPr id="12" name="Rounded Rectangle 22">
              <a:extLst>
                <a:ext uri="{FF2B5EF4-FFF2-40B4-BE49-F238E27FC236}">
                  <a16:creationId xmlns:a16="http://schemas.microsoft.com/office/drawing/2014/main" id="{CD8B1022-4A77-4451-AAED-855D6C20A69E}"/>
                </a:ext>
              </a:extLst>
            </p:cNvPr>
            <p:cNvSpPr/>
            <p:nvPr/>
          </p:nvSpPr>
          <p:spPr>
            <a:xfrm>
              <a:off x="2063460" y="4805732"/>
              <a:ext cx="852690" cy="61684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DB78AA9-0D51-4E0D-8B8D-D8194C5E9C3E}"/>
                </a:ext>
              </a:extLst>
            </p:cNvPr>
            <p:cNvSpPr/>
            <p:nvPr/>
          </p:nvSpPr>
          <p:spPr>
            <a:xfrm>
              <a:off x="2310699" y="4684005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B6C088F-8225-45EB-AA68-121766BDB874}"/>
                </a:ext>
              </a:extLst>
            </p:cNvPr>
            <p:cNvSpPr/>
            <p:nvPr/>
          </p:nvSpPr>
          <p:spPr>
            <a:xfrm>
              <a:off x="2310699" y="5330856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35355E-C92C-44A0-9B42-32137B991425}"/>
                </a:ext>
              </a:extLst>
            </p:cNvPr>
            <p:cNvSpPr/>
            <p:nvPr/>
          </p:nvSpPr>
          <p:spPr>
            <a:xfrm>
              <a:off x="2085043" y="485440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6C09D6-8229-415C-B8FA-CAE5EE1DA4A7}"/>
                </a:ext>
              </a:extLst>
            </p:cNvPr>
            <p:cNvSpPr/>
            <p:nvPr/>
          </p:nvSpPr>
          <p:spPr>
            <a:xfrm>
              <a:off x="2079176" y="520902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523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C64DA9A-966C-4C80-8B3E-ED6473F49265}"/>
              </a:ext>
            </a:extLst>
          </p:cNvPr>
          <p:cNvSpPr txBox="1"/>
          <p:nvPr/>
        </p:nvSpPr>
        <p:spPr>
          <a:xfrm>
            <a:off x="237700" y="1214206"/>
            <a:ext cx="8808863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spike </a:t>
            </a:r>
            <a:r>
              <a:rPr lang="en-US" sz="11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PrimeHub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LightMatrix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Button,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StatusLight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ForceSensor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MotionSensor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Speaker,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ColorSensor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App,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DistanceSensor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Motor,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spike.control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wait_for_seconds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Timer</a:t>
            </a:r>
          </a:p>
          <a:p>
            <a:r>
              <a:rPr lang="en-US" sz="11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math </a:t>
            </a:r>
            <a:r>
              <a:rPr lang="en-US" sz="11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 =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PrimeHub</a:t>
            </a:r>
            <a:r>
              <a:rPr lang="en-US" sz="11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colorF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ColorSensor</a:t>
            </a:r>
            <a:r>
              <a:rPr lang="en-US" sz="11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sz="11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colorB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ColorSensor</a:t>
            </a:r>
            <a:r>
              <a:rPr lang="en-US" sz="11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11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motorA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Motor</a:t>
            </a:r>
            <a:r>
              <a:rPr lang="en-US" sz="11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1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Motor</a:t>
            </a:r>
            <a:r>
              <a:rPr lang="en-US" sz="11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1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motorA.start</a:t>
            </a:r>
            <a:r>
              <a:rPr lang="en-US" sz="11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speed=</a:t>
            </a:r>
            <a:r>
              <a:rPr lang="en-US" sz="11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-30</a:t>
            </a:r>
            <a:r>
              <a:rPr lang="en-US" sz="11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motorE.start</a:t>
            </a:r>
            <a:r>
              <a:rPr lang="en-US" sz="11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speed=</a:t>
            </a:r>
            <a:r>
              <a:rPr lang="en-US" sz="11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1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foundA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foundE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foundA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foundE</a:t>
            </a:r>
            <a:r>
              <a:rPr lang="en-US" sz="11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colorF.get_color</a:t>
            </a:r>
            <a:r>
              <a:rPr lang="en-US" sz="11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1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sz="11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motorE.stop</a:t>
            </a:r>
            <a:r>
              <a:rPr lang="en-US" sz="11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foundE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colorB.get_color</a:t>
            </a:r>
            <a:r>
              <a:rPr lang="en-US" sz="11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1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sz="11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motorA.stop</a:t>
            </a:r>
            <a:r>
              <a:rPr lang="en-US" sz="11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foundA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16534-0CA1-44C2-9CBC-8D805FFD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Solution: Move Until 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45406-4A8B-47FF-8551-65C530CB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89B24-4F45-4358-B44A-615958CF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FA7070-45FE-D74C-987F-2804E40498AB}"/>
              </a:ext>
            </a:extLst>
          </p:cNvPr>
          <p:cNvSpPr txBox="1"/>
          <p:nvPr/>
        </p:nvSpPr>
        <p:spPr>
          <a:xfrm>
            <a:off x="2437061" y="3261518"/>
            <a:ext cx="1308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Starts motors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08247F-2C60-DA40-9ABA-8CD2A6F47264}"/>
              </a:ext>
            </a:extLst>
          </p:cNvPr>
          <p:cNvSpPr txBox="1"/>
          <p:nvPr/>
        </p:nvSpPr>
        <p:spPr>
          <a:xfrm>
            <a:off x="3362342" y="4458180"/>
            <a:ext cx="2288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Wait for color sensors to detect black and stop motors</a:t>
            </a:r>
          </a:p>
        </p:txBody>
      </p:sp>
    </p:spTree>
    <p:extLst>
      <p:ext uri="{BB962C8B-B14F-4D97-AF65-F5344CB8AC3E}">
        <p14:creationId xmlns:p14="http://schemas.microsoft.com/office/powerpoint/2010/main" val="29348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8E6C-0200-44DC-A766-CE898B19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64AB6-1FB0-4364-AF15-96DF445E8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notice about the solution we just presented?</a:t>
            </a:r>
          </a:p>
          <a:p>
            <a:pPr lvl="1"/>
            <a:r>
              <a:rPr lang="en-US" dirty="0"/>
              <a:t>The robot is not always perfectly straight (aligned) at the end of it.  </a:t>
            </a:r>
          </a:p>
          <a:p>
            <a:pPr lvl="1"/>
            <a:r>
              <a:rPr lang="en-US" dirty="0"/>
              <a:t>Both color sensors are on the line, but the robot stops at an angle if you started at a sharp angle</a:t>
            </a:r>
          </a:p>
          <a:p>
            <a:r>
              <a:rPr lang="en-US" dirty="0">
                <a:solidFill>
                  <a:srgbClr val="FF0000"/>
                </a:solidFill>
              </a:rPr>
              <a:t>Challenge Continued: Think about how you can improve this code so that the robot ends straighter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Solution: repeat the align except look for white this time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316EA-F7F9-456B-811E-D2592EC9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2CEB-E487-45DB-9B00-3A11EA60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1418</TotalTime>
  <Words>845</Words>
  <Application>Microsoft Office PowerPoint</Application>
  <PresentationFormat>On-screen Show (4:3)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Gill Sans MT</vt:lpstr>
      <vt:lpstr>Helvetica Neue</vt:lpstr>
      <vt:lpstr>Wingdings 2</vt:lpstr>
      <vt:lpstr>Dividend</vt:lpstr>
      <vt:lpstr>Squaring on Lines</vt:lpstr>
      <vt:lpstr>Lesson Objectives</vt:lpstr>
      <vt:lpstr>Review</vt:lpstr>
      <vt:lpstr>WHY Align/Square on a line?</vt:lpstr>
      <vt:lpstr>Three Easy Steps to Align</vt:lpstr>
      <vt:lpstr>NOTES on the solution</vt:lpstr>
      <vt:lpstr>Basic Solution: Move Until Line</vt:lpstr>
      <vt:lpstr>Improving your code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Sanjay Seshan</cp:lastModifiedBy>
  <cp:revision>145</cp:revision>
  <dcterms:created xsi:type="dcterms:W3CDTF">2016-07-04T02:35:12Z</dcterms:created>
  <dcterms:modified xsi:type="dcterms:W3CDTF">2021-08-14T20:52:56Z</dcterms:modified>
</cp:coreProperties>
</file>