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88"/>
    <p:restoredTop sz="94613"/>
  </p:normalViewPr>
  <p:slideViewPr>
    <p:cSldViewPr snapToGrid="0" snapToObjects="1">
      <p:cViewPr varScale="1">
        <p:scale>
          <a:sx n="170" d="100"/>
          <a:sy n="170" d="100"/>
        </p:scale>
        <p:origin x="143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EBCA827-8224-8345-BDB6-BAD9B16CF854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9657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9D3A75-D73A-FE4A-8BF6-8852E771816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9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E9926E-F319-E74A-A53E-9FA6FC3712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ECC29B-3116-1643-85AE-1E638C161CF6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5C6AE2-EF32-7B4B-84C4-2A5C44F962C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D82725-5A4F-0148-BB82-C6C8D0147B6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C2D163-6DA5-4E4E-9B92-3B267CBA064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80AAD-4B3B-5540-B328-FCD89202DD9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0C374-7A51-2046-879E-A204B7204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2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54A49-378E-644B-99A5-719DCD9DF37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46F673-0333-494B-8E44-0905FAA13AD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0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4E3E5A-A57E-1B4F-A1FF-BA3470B4D57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Squaring on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get your robot to square up (straighten out) when it comes to a line</a:t>
            </a:r>
          </a:p>
          <a:p>
            <a:r>
              <a:rPr lang="en-US" dirty="0"/>
              <a:t>Learn how squaring (also known as aligning on a line) can help the robot navigate</a:t>
            </a:r>
          </a:p>
          <a:p>
            <a:r>
              <a:rPr lang="en-US" dirty="0"/>
              <a:t>Learn how to improve initial code for aligning by repeating a technique</a:t>
            </a:r>
          </a:p>
          <a:p>
            <a:r>
              <a:rPr lang="en-US" dirty="0"/>
              <a:t>Practice creating a useful My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DF7-36D9-4787-88E1-5C70142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384-FC4A-4B03-B2E6-8D291DF4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Steering lets you control both motors at the same time</a:t>
            </a:r>
          </a:p>
          <a:p>
            <a:r>
              <a:rPr lang="en-US" dirty="0"/>
              <a:t>What if you want to move or stop one motor at a time?</a:t>
            </a:r>
          </a:p>
          <a:p>
            <a:pPr lvl="1"/>
            <a:r>
              <a:rPr lang="en-US" dirty="0"/>
              <a:t>Use the Motor Blocks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0252-243A-421F-BC9E-3AEBE0F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E582-943B-4D45-AF50-3129D7D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F4396F5-9D33-49BA-85FA-623ABE310C6A}"/>
              </a:ext>
            </a:extLst>
          </p:cNvPr>
          <p:cNvSpPr txBox="1"/>
          <p:nvPr/>
        </p:nvSpPr>
        <p:spPr>
          <a:xfrm>
            <a:off x="4764487" y="2810510"/>
            <a:ext cx="395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Motor For Duration at Speed Block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C7C8D64-3576-4F4A-9143-21DE376F41EC}"/>
              </a:ext>
            </a:extLst>
          </p:cNvPr>
          <p:cNvSpPr txBox="1"/>
          <p:nvPr/>
        </p:nvSpPr>
        <p:spPr>
          <a:xfrm>
            <a:off x="4764486" y="3806018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Motor at Speed Block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E79333-78AE-2D45-A79C-CFC115395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7" y="2657184"/>
            <a:ext cx="4343400" cy="26670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84D25EEA-AD85-4E40-89FE-3E6A8E1E9058}"/>
              </a:ext>
            </a:extLst>
          </p:cNvPr>
          <p:cNvSpPr txBox="1"/>
          <p:nvPr/>
        </p:nvSpPr>
        <p:spPr>
          <a:xfrm>
            <a:off x="4764485" y="4760623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Stop Motor Block</a:t>
            </a:r>
          </a:p>
        </p:txBody>
      </p:sp>
    </p:spTree>
    <p:extLst>
      <p:ext uri="{BB962C8B-B14F-4D97-AF65-F5344CB8AC3E}">
        <p14:creationId xmlns:p14="http://schemas.microsoft.com/office/powerpoint/2010/main" val="1802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B00-B027-4CFE-9CBA-7E0F555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Align/Square on a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FBDC-EDD8-4906-B458-A68C2379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16987" cy="5082601"/>
          </a:xfrm>
        </p:spPr>
        <p:txBody>
          <a:bodyPr/>
          <a:lstStyle/>
          <a:p>
            <a:r>
              <a:rPr lang="en-US" dirty="0"/>
              <a:t>Aligning on a line helps the robot navigate</a:t>
            </a:r>
          </a:p>
          <a:p>
            <a:pPr lvl="1"/>
            <a:r>
              <a:rPr lang="en-US" dirty="0"/>
              <a:t>Robots get angled as they travel farther or turn (the error accumulates)</a:t>
            </a:r>
          </a:p>
          <a:p>
            <a:pPr lvl="1"/>
            <a:r>
              <a:rPr lang="en-US" dirty="0"/>
              <a:t>Aligning on a line can straighten out a robot.</a:t>
            </a:r>
          </a:p>
          <a:p>
            <a:pPr lvl="1"/>
            <a:r>
              <a:rPr lang="en-US" dirty="0"/>
              <a:t>Aligning can tell a robot where it is when it has to travel far</a:t>
            </a:r>
          </a:p>
          <a:p>
            <a:r>
              <a:rPr lang="en-US" dirty="0"/>
              <a:t>Example Goal: Your robot must deliver an object only inside a small END area.  The distance between start and end is 8 feet</a:t>
            </a:r>
          </a:p>
          <a:p>
            <a:pPr lvl="1"/>
            <a:r>
              <a:rPr lang="en-US" dirty="0"/>
              <a:t>Do you think your robot can travel 8 feet and continue to be straight?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67979-9593-4931-8CD7-EA1D3CC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8CB1-3CDD-4E1A-B309-5D394FC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1F86A-B5B5-4325-B5EC-B3C4CA2977F6}"/>
              </a:ext>
            </a:extLst>
          </p:cNvPr>
          <p:cNvSpPr/>
          <p:nvPr/>
        </p:nvSpPr>
        <p:spPr>
          <a:xfrm rot="16200000">
            <a:off x="5513168" y="3000767"/>
            <a:ext cx="4339874" cy="12773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97680-3396-4CD7-859D-9D7B0CB65924}"/>
              </a:ext>
            </a:extLst>
          </p:cNvPr>
          <p:cNvCxnSpPr/>
          <p:nvPr/>
        </p:nvCxnSpPr>
        <p:spPr>
          <a:xfrm rot="16200000" flipV="1">
            <a:off x="7665520" y="3890266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8">
            <a:extLst>
              <a:ext uri="{FF2B5EF4-FFF2-40B4-BE49-F238E27FC236}">
                <a16:creationId xmlns:a16="http://schemas.microsoft.com/office/drawing/2014/main" id="{B530D9BE-D873-4358-8D3F-1A3152E146B8}"/>
              </a:ext>
            </a:extLst>
          </p:cNvPr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n>
                  <a:solidFill>
                    <a:schemeClr val="tx1"/>
                  </a:solidFill>
                </a:ln>
              </a:rPr>
              <a:t>End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E034F09A-8592-4C04-B72C-DC35B81507BE}"/>
              </a:ext>
            </a:extLst>
          </p:cNvPr>
          <p:cNvSpPr txBox="1"/>
          <p:nvPr/>
        </p:nvSpPr>
        <p:spPr>
          <a:xfrm>
            <a:off x="7334642" y="5319249"/>
            <a:ext cx="69129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6CAF1-EF07-4E0B-B96F-7D9DAB4B0AFD}"/>
              </a:ext>
            </a:extLst>
          </p:cNvPr>
          <p:cNvCxnSpPr/>
          <p:nvPr/>
        </p:nvCxnSpPr>
        <p:spPr>
          <a:xfrm flipH="1" flipV="1">
            <a:off x="8527222" y="1416216"/>
            <a:ext cx="34322" cy="44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27EEEB32-FE64-443B-B4A0-1C43EE1FD175}"/>
              </a:ext>
            </a:extLst>
          </p:cNvPr>
          <p:cNvSpPr txBox="1"/>
          <p:nvPr/>
        </p:nvSpPr>
        <p:spPr>
          <a:xfrm>
            <a:off x="8572985" y="2966000"/>
            <a:ext cx="45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8ft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C84A8-721D-450A-B807-BB84A842B2B7}"/>
              </a:ext>
            </a:extLst>
          </p:cNvPr>
          <p:cNvCxnSpPr/>
          <p:nvPr/>
        </p:nvCxnSpPr>
        <p:spPr>
          <a:xfrm rot="16200000" flipV="1">
            <a:off x="7665519" y="2509449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B7A8-853A-4E85-A48B-49E74AE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Easy Steps to 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C561-834A-44C0-B02D-AC2CEFE1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55037" cy="508260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>
                <a:solidFill>
                  <a:schemeClr val="tx1"/>
                </a:solidFill>
              </a:rPr>
              <a:t>Make the robot straighten out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(align/square up)</a:t>
            </a:r>
          </a:p>
          <a:p>
            <a:r>
              <a:rPr lang="en-US" dirty="0"/>
              <a:t>STEP 1: Start both motors</a:t>
            </a:r>
          </a:p>
          <a:p>
            <a:endParaRPr lang="en-US" dirty="0"/>
          </a:p>
          <a:p>
            <a:r>
              <a:rPr lang="en-US" dirty="0"/>
              <a:t>STEP 2: Stop one motor when the sensor on the corresponding side sees the line</a:t>
            </a:r>
          </a:p>
          <a:p>
            <a:endParaRPr lang="en-US" dirty="0"/>
          </a:p>
          <a:p>
            <a:r>
              <a:rPr lang="en-US" dirty="0"/>
              <a:t>STEP 3: Stop moving the second motor when the sensor on that side sees the line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Hints: Use a Motor Block, Separate Events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C8A07-45B9-4FE7-9FD5-B6F7C4B3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1A3F-DC0D-4EEA-B070-7ECE94C6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B53F0-FDD4-4C0C-8729-458171A9E2C1}"/>
              </a:ext>
            </a:extLst>
          </p:cNvPr>
          <p:cNvCxnSpPr/>
          <p:nvPr/>
        </p:nvCxnSpPr>
        <p:spPr>
          <a:xfrm flipV="1">
            <a:off x="5879914" y="1728524"/>
            <a:ext cx="0" cy="238794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816BE4-D10F-4ABD-9242-9636E99D4EE8}"/>
              </a:ext>
            </a:extLst>
          </p:cNvPr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8592F147-F0AC-4FFB-B423-D670862D6CB8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35B837-191E-4348-B9D1-FC04A07F2ABC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444BF5-9566-4D22-9333-DC8F6445E73A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5C6A34-77F8-448F-8529-08D942D63356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514C9F-9A61-4677-BD3F-5435E3D5BAEE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F79239-3EEA-4953-8627-A623FBBAD8E8}"/>
              </a:ext>
            </a:extLst>
          </p:cNvPr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1CD9F8-8634-4B41-AE78-019E489EEAE3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5A980-E585-4DBA-92D8-42546936E0D6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BCE328-FA86-4AA6-90D8-F054C47A58E6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FB92A3-3C34-43C2-879C-6B300B5DD35C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9C247-AADD-402A-BAA7-2326693EB53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7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004-D4C3-4D5B-8B9A-DBFBEFE1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4F4-F5BB-40C3-836E-AEB69617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 uses 2 Color Sensors (connected in ports E and F). </a:t>
            </a:r>
          </a:p>
          <a:p>
            <a:r>
              <a:rPr lang="en-US" dirty="0"/>
              <a:t>Our solution assumes that the color sensor on port E is next to the wheel on motor port A and color sensor on port F is next to the wheel on motor port B.</a:t>
            </a:r>
          </a:p>
          <a:p>
            <a:r>
              <a:rPr lang="en-US" dirty="0"/>
              <a:t>You should adjust the ports as needed</a:t>
            </a:r>
          </a:p>
          <a:p>
            <a:r>
              <a:rPr lang="en-US" dirty="0"/>
              <a:t>Your color sensors should NOT be placed right next to each other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154F-DAE2-4F7C-A393-B9922264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B6825-C8EC-4C81-AE2E-B8A3B4E3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B50CE-6FB0-410E-918F-7CEC84914125}"/>
              </a:ext>
            </a:extLst>
          </p:cNvPr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12" name="Rounded Rectangle 22">
              <a:extLst>
                <a:ext uri="{FF2B5EF4-FFF2-40B4-BE49-F238E27FC236}">
                  <a16:creationId xmlns:a16="http://schemas.microsoft.com/office/drawing/2014/main" id="{CD8B1022-4A77-4451-AAED-855D6C20A69E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B78AA9-0D51-4E0D-8B8D-D8194C5E9C3E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6C088F-8225-45EB-AA68-121766BDB874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35355E-C92C-44A0-9B42-32137B991425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C09D6-8229-415C-B8FA-CAE5EE1DA4A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3F23C-962E-4EE6-8DE7-17747368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0" y="2414755"/>
            <a:ext cx="3254882" cy="2428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16534-0CA1-44C2-9CBC-8D805FFD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Solution: Move Until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5406-4A8B-47FF-8551-65C530CB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9B24-4F45-4358-B44A-615958C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09ADC-A784-2549-BD05-B58C4117591A}"/>
              </a:ext>
            </a:extLst>
          </p:cNvPr>
          <p:cNvSpPr txBox="1"/>
          <p:nvPr/>
        </p:nvSpPr>
        <p:spPr>
          <a:xfrm>
            <a:off x="2558334" y="2419971"/>
            <a:ext cx="29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Initiates a second event when “message1” is broadcasted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A7070-45FE-D74C-987F-2804E40498AB}"/>
              </a:ext>
            </a:extLst>
          </p:cNvPr>
          <p:cNvSpPr txBox="1"/>
          <p:nvPr/>
        </p:nvSpPr>
        <p:spPr>
          <a:xfrm>
            <a:off x="3812410" y="3152640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Starts motors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247F-2C60-DA40-9ABA-8CD2A6F47264}"/>
              </a:ext>
            </a:extLst>
          </p:cNvPr>
          <p:cNvSpPr txBox="1"/>
          <p:nvPr/>
        </p:nvSpPr>
        <p:spPr>
          <a:xfrm>
            <a:off x="3613428" y="3628442"/>
            <a:ext cx="2016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Wait for color sensor to detect black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5C177-AB41-D54E-A5B5-10029971ECD3}"/>
              </a:ext>
            </a:extLst>
          </p:cNvPr>
          <p:cNvSpPr txBox="1"/>
          <p:nvPr/>
        </p:nvSpPr>
        <p:spPr>
          <a:xfrm>
            <a:off x="3901761" y="4364361"/>
            <a:ext cx="112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Stop motor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BF6AA1-EA76-4213-83C9-57788F04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71" y="2602706"/>
            <a:ext cx="3452469" cy="21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10F-5099-4E4F-A0EA-D0700C35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11B-51B1-4EE3-952C-006FF99E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two or more events you do not know when each event will finish.</a:t>
            </a:r>
          </a:p>
          <a:p>
            <a:r>
              <a:rPr lang="en-US" dirty="0"/>
              <a:t>If you wanted to move after the align finishes you might try to add a move block at the end of one of the events.</a:t>
            </a:r>
          </a:p>
          <a:p>
            <a:pPr lvl="1"/>
            <a:r>
              <a:rPr lang="en-US" dirty="0"/>
              <a:t>Note: This will not work because the code will play your move block without waiting for the other event to finish.</a:t>
            </a:r>
          </a:p>
          <a:p>
            <a:pPr lvl="1" fontAlgn="base"/>
            <a:r>
              <a:rPr lang="en-US" dirty="0"/>
              <a:t>Solution: You need to synchronize your events. To learn more about synchronization and solutions go to the primelessons.org Lesson called Introduction to Events.</a:t>
            </a:r>
          </a:p>
          <a:p>
            <a:pPr fontAlgn="base"/>
            <a:r>
              <a:rPr lang="en-US" dirty="0"/>
              <a:t>The problem of synchronization can be solved by using Wait Until Blocks and Variables. The second event will set a variable to a specific value at its end and the first event will wait for that value to be set.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1306-EAA8-4FFD-BE60-E24247D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C15-251E-4EC3-81B3-BF395D41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8E6C-0200-44DC-A766-CE898B19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AB6-1FB0-4364-AF15-96DF445E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notice about the solution we just presented?</a:t>
            </a:r>
          </a:p>
          <a:p>
            <a:pPr lvl="1"/>
            <a:r>
              <a:rPr lang="en-US" dirty="0"/>
              <a:t>The robot is not always perfectly straight (aligned) at the end of it.  </a:t>
            </a:r>
          </a:p>
          <a:p>
            <a:pPr lvl="1"/>
            <a:r>
              <a:rPr lang="en-US" dirty="0"/>
              <a:t>Both color sensors are on the line, but the robot stops at an angle if you started at a sharp angle</a:t>
            </a:r>
          </a:p>
          <a:p>
            <a:r>
              <a:rPr lang="en-US" dirty="0">
                <a:solidFill>
                  <a:srgbClr val="FF0000"/>
                </a:solidFill>
              </a:rPr>
              <a:t>Challenge Continued: Think about how you can improve this code so that the robot ends straighter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Solution: repeat the align except look for white this time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16EA-F7F9-456B-811E-D2592EC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2CEB-E487-45DB-9B00-3A11EA60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1369</TotalTime>
  <Words>826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Squaring on Lines</vt:lpstr>
      <vt:lpstr>Lesson Objectives</vt:lpstr>
      <vt:lpstr>Review</vt:lpstr>
      <vt:lpstr>WHY Align/Square on a line?</vt:lpstr>
      <vt:lpstr>Three Easy Steps to Align</vt:lpstr>
      <vt:lpstr>NOTES on the solution</vt:lpstr>
      <vt:lpstr>Basic Solution: Move Until Line</vt:lpstr>
      <vt:lpstr>A NOTE ABOUT EVENTS</vt:lpstr>
      <vt:lpstr>Improving your code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139</cp:revision>
  <dcterms:created xsi:type="dcterms:W3CDTF">2016-07-04T02:35:12Z</dcterms:created>
  <dcterms:modified xsi:type="dcterms:W3CDTF">2021-08-14T20:54:23Z</dcterms:modified>
</cp:coreProperties>
</file>