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76" r:id="rId4"/>
    <p:sldId id="289" r:id="rId5"/>
    <p:sldId id="290" r:id="rId6"/>
    <p:sldId id="291" r:id="rId7"/>
    <p:sldId id="281" r:id="rId8"/>
    <p:sldId id="277" r:id="rId9"/>
    <p:sldId id="278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0" d="100"/>
          <a:sy n="120" d="100"/>
        </p:scale>
        <p:origin x="11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CE0C2C-A338-43D5-90F1-BF7071173968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40E17ABA-DD47-4025-9FB7-6A121C3A11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47DC46DE-9313-4F0E-95CB-37F020E98F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B3343712-4FE9-49ED-8F90-2AE9B8CBE2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8677ED9B-193C-4EAC-9732-5456885CA2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11/19/2020)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repeat an action using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DFAF-A684-4430-96DD-0272D6E4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5B322-4A52-46AA-8325-CC94EF0D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27281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us say that you want the robot to repeat an action over and over again. </a:t>
            </a:r>
          </a:p>
          <a:p>
            <a:pPr lvl="1"/>
            <a:r>
              <a:rPr lang="en-US" dirty="0"/>
              <a:t>Would you copy the blocks over and over?</a:t>
            </a:r>
          </a:p>
          <a:p>
            <a:pPr lvl="1"/>
            <a:r>
              <a:rPr lang="en-US" dirty="0"/>
              <a:t>What if you wanted to repeat the action forever?</a:t>
            </a:r>
          </a:p>
          <a:p>
            <a:r>
              <a:rPr lang="en-US" dirty="0"/>
              <a:t>You can use the loops to repeat an action for a number of times or until some exit condition is met</a:t>
            </a:r>
          </a:p>
          <a:p>
            <a:r>
              <a:rPr lang="en-US" dirty="0"/>
              <a:t>Loops make repeating a task multiple times easy </a:t>
            </a:r>
          </a:p>
          <a:p>
            <a:r>
              <a:rPr lang="en-US" dirty="0"/>
              <a:t>The added benefit is that a loop can end whenever you want (a specific number of times, run forever, a specific condition, etc.) </a:t>
            </a:r>
          </a:p>
          <a:p>
            <a:r>
              <a:rPr lang="en-US" dirty="0"/>
              <a:t>There are two types of loops: for loops and while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C30F-5C3B-4D40-B83F-EDE97F88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46F1A-0070-4B1A-8974-7FA1B1E6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430E-912F-4F67-A298-D5B9926E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2B14-95FD-46E1-85A9-71BBCE28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are used to iterate over a sequence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 = 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number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numbers: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80479-EA61-4750-B83A-A8DDE0EC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40BE-F4DB-499F-A5C8-307A0F69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7DE43-B6C9-4323-86D9-BF2CDC89ACAC}"/>
              </a:ext>
            </a:extLst>
          </p:cNvPr>
          <p:cNvSpPr/>
          <p:nvPr/>
        </p:nvSpPr>
        <p:spPr>
          <a:xfrm>
            <a:off x="5304280" y="2870421"/>
            <a:ext cx="2735249" cy="124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Note: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Remember to indent the code you want to run in the loop</a:t>
            </a:r>
          </a:p>
        </p:txBody>
      </p:sp>
    </p:spTree>
    <p:extLst>
      <p:ext uri="{BB962C8B-B14F-4D97-AF65-F5344CB8AC3E}">
        <p14:creationId xmlns:p14="http://schemas.microsoft.com/office/powerpoint/2010/main" val="407398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721-DE06-4F74-9E8E-EE47099E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With 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B0E3-2CA8-476F-BF68-0A5C8B2F5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want the loop to iterate a certain number of times, you can use the range() function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Note that the range function begins at 0. You can also set a start position by doing this</a:t>
            </a:r>
          </a:p>
          <a:p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</a:rPr>
              <a:t>Notice that 4 was not included. The range() function excludes the maximum that you set.</a:t>
            </a:r>
          </a:p>
          <a:p>
            <a:r>
              <a:rPr lang="en-GB" b="0" dirty="0">
                <a:solidFill>
                  <a:srgbClr val="000000"/>
                </a:solidFill>
                <a:effectLst/>
              </a:rPr>
              <a:t>Finally, you can increment by different values other than 1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B5800-A02D-40EA-B0AD-B8A7929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F7C9B-9C8F-43E5-99F1-B7FDC5D0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617C2-50CB-419B-BCBC-34B579B5C7F2}"/>
              </a:ext>
            </a:extLst>
          </p:cNvPr>
          <p:cNvSpPr txBox="1"/>
          <p:nvPr/>
        </p:nvSpPr>
        <p:spPr>
          <a:xfrm>
            <a:off x="2421172" y="5328043"/>
            <a:ext cx="1037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Increment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88BBD-9AC0-4286-9564-7622BACFD9F8}"/>
              </a:ext>
            </a:extLst>
          </p:cNvPr>
          <p:cNvSpPr txBox="1"/>
          <p:nvPr/>
        </p:nvSpPr>
        <p:spPr>
          <a:xfrm>
            <a:off x="2780969" y="1522284"/>
            <a:ext cx="8945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sz="1400" dirty="0"/>
              <a:t>0</a:t>
            </a:r>
          </a:p>
          <a:p>
            <a:pPr marL="0" indent="0">
              <a:buNone/>
            </a:pPr>
            <a:r>
              <a:rPr lang="en-US" sz="1400" dirty="0"/>
              <a:t>1</a:t>
            </a:r>
          </a:p>
          <a:p>
            <a:pPr marL="0" indent="0">
              <a:buNone/>
            </a:pPr>
            <a:r>
              <a:rPr lang="en-US" sz="1400" dirty="0"/>
              <a:t>2</a:t>
            </a:r>
          </a:p>
          <a:p>
            <a:pPr marL="0" indent="0">
              <a:buNone/>
            </a:pPr>
            <a:r>
              <a:rPr lang="en-US" sz="14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64FE2-41E4-43A3-826D-5B659E2F3DA0}"/>
              </a:ext>
            </a:extLst>
          </p:cNvPr>
          <p:cNvSpPr txBox="1"/>
          <p:nvPr/>
        </p:nvSpPr>
        <p:spPr>
          <a:xfrm>
            <a:off x="3675491" y="3059668"/>
            <a:ext cx="9342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2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CADD7-A5B6-48EA-B370-1A3C5E3F5283}"/>
              </a:ext>
            </a:extLst>
          </p:cNvPr>
          <p:cNvSpPr txBox="1"/>
          <p:nvPr/>
        </p:nvSpPr>
        <p:spPr>
          <a:xfrm>
            <a:off x="3484660" y="4715123"/>
            <a:ext cx="13159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2</a:t>
            </a:r>
          </a:p>
          <a:p>
            <a:pPr marL="0" indent="0">
              <a:buNone/>
            </a:pPr>
            <a:r>
              <a:rPr lang="en-GB" sz="1400" b="0" dirty="0">
                <a:solidFill>
                  <a:srgbClr val="000000"/>
                </a:solidFill>
                <a:effectLst/>
              </a:rPr>
              <a:t>4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0000"/>
                </a:solidFill>
              </a:rPr>
              <a:t>6</a:t>
            </a:r>
            <a:endParaRPr lang="en-GB" sz="1400" b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704EDE-97C9-40F1-A421-C3771FA364B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939995" y="4983843"/>
            <a:ext cx="0" cy="34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3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8D89-ABDC-495B-9D03-E2F45EBA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90B0-50E4-4471-A409-D44E16396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keeps repeating while a </a:t>
            </a:r>
            <a:r>
              <a:rPr lang="en-US" dirty="0" err="1"/>
              <a:t>boolean</a:t>
            </a:r>
            <a:r>
              <a:rPr lang="en-US" dirty="0"/>
              <a:t> condition returns true</a:t>
            </a:r>
          </a:p>
          <a:p>
            <a:r>
              <a:rPr lang="en-US" dirty="0"/>
              <a:t>This is useful for repeating a task until a certain sensor reading</a:t>
            </a:r>
          </a:p>
          <a:p>
            <a:r>
              <a:rPr lang="en-US" dirty="0"/>
              <a:t>They can also be used to loop a certain number of times</a:t>
            </a:r>
          </a:p>
          <a:p>
            <a:pPr marL="0" indent="0">
              <a:buNone/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= </a:t>
            </a:r>
            <a:r>
              <a:rPr lang="nn-NO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&lt; </a:t>
            </a:r>
            <a:r>
              <a:rPr lang="nn-NO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This loop will run 10 times</a:t>
            </a:r>
          </a:p>
          <a:p>
            <a:r>
              <a:rPr lang="en-US" dirty="0">
                <a:solidFill>
                  <a:schemeClr val="tx1"/>
                </a:solidFill>
              </a:rPr>
              <a:t>Just like the range() function, you can set the starting point, ending point, and increment</a:t>
            </a:r>
          </a:p>
          <a:p>
            <a:r>
              <a:rPr lang="en-US" dirty="0">
                <a:solidFill>
                  <a:schemeClr val="tx1"/>
                </a:solidFill>
              </a:rPr>
              <a:t>You can also use while loops to loops forever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By setting the condition to be True always, the loop will repeat forever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5A010-60A0-4F3B-8F09-6CE7FAB3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1DFA8-0240-4765-803C-9CE8E5A2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42159-D775-45FC-9216-6CFF1DCC98D9}"/>
              </a:ext>
            </a:extLst>
          </p:cNvPr>
          <p:cNvSpPr txBox="1"/>
          <p:nvPr/>
        </p:nvSpPr>
        <p:spPr>
          <a:xfrm>
            <a:off x="950179" y="2349610"/>
            <a:ext cx="183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Starting 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77A020-6D2E-416D-A911-1F0CCFCA11E6}"/>
              </a:ext>
            </a:extLst>
          </p:cNvPr>
          <p:cNvSpPr txBox="1"/>
          <p:nvPr/>
        </p:nvSpPr>
        <p:spPr>
          <a:xfrm>
            <a:off x="2152153" y="2761293"/>
            <a:ext cx="183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Ending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8DB9D-681F-4F55-A738-BE04E8565A43}"/>
              </a:ext>
            </a:extLst>
          </p:cNvPr>
          <p:cNvSpPr txBox="1"/>
          <p:nvPr/>
        </p:nvSpPr>
        <p:spPr>
          <a:xfrm>
            <a:off x="1954698" y="3157993"/>
            <a:ext cx="183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</a:rPr>
              <a:t>Increment</a:t>
            </a:r>
          </a:p>
        </p:txBody>
      </p:sp>
    </p:spTree>
    <p:extLst>
      <p:ext uri="{BB962C8B-B14F-4D97-AF65-F5344CB8AC3E}">
        <p14:creationId xmlns:p14="http://schemas.microsoft.com/office/powerpoint/2010/main" val="291735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F41E-354D-4AC7-9B1A-C1A6A12C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While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8AD53-29C3-4E4B-B4B8-DBEF360C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326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42BF0-7E06-4853-BECA-71FBCBE5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5EDA4D-8A34-4604-AA15-F0ABB9F2EFEF}"/>
              </a:ext>
            </a:extLst>
          </p:cNvPr>
          <p:cNvSpPr txBox="1">
            <a:spLocks/>
          </p:cNvSpPr>
          <p:nvPr/>
        </p:nvSpPr>
        <p:spPr>
          <a:xfrm>
            <a:off x="3557981" y="4086307"/>
            <a:ext cx="3817274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Wait until the sensor is first pressed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D5306E4-2207-45BD-A52D-903BF75B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687" y="3293655"/>
            <a:ext cx="4022276" cy="3990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Configure your motors and force sensor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699E4-70B9-4DEA-9160-43D2243123BA}"/>
              </a:ext>
            </a:extLst>
          </p:cNvPr>
          <p:cNvSpPr txBox="1"/>
          <p:nvPr/>
        </p:nvSpPr>
        <p:spPr>
          <a:xfrm>
            <a:off x="110716" y="1138947"/>
            <a:ext cx="889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the robot adjusts the speed of the motors based on the Force sensor until the Force sensor is released.  This type of loop is different than a wait function since you can perform different actions </a:t>
            </a:r>
            <a:r>
              <a:rPr lang="en-US" b="1" u="sng" dirty="0"/>
              <a:t>while you are waiting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6EED6-4D83-4F3D-812B-C239638E471F}"/>
              </a:ext>
            </a:extLst>
          </p:cNvPr>
          <p:cNvSpPr txBox="1">
            <a:spLocks/>
          </p:cNvSpPr>
          <p:nvPr/>
        </p:nvSpPr>
        <p:spPr>
          <a:xfrm>
            <a:off x="2838615" y="4964020"/>
            <a:ext cx="5676899" cy="755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Adjust the speed of the motor based on the current force reading each time through the loop.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F3A22C2-71A5-4CB3-8636-ED0346C6A335}"/>
              </a:ext>
            </a:extLst>
          </p:cNvPr>
          <p:cNvSpPr txBox="1">
            <a:spLocks/>
          </p:cNvSpPr>
          <p:nvPr/>
        </p:nvSpPr>
        <p:spPr>
          <a:xfrm>
            <a:off x="3637887" y="4409945"/>
            <a:ext cx="4484347" cy="4174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olidFill>
                  <a:schemeClr val="accent6"/>
                </a:solidFill>
              </a:rPr>
              <a:t>Keep looping while the sensor is still pressed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2EE1B-DF03-4291-BD74-F6C224D17AF2}"/>
              </a:ext>
            </a:extLst>
          </p:cNvPr>
          <p:cNvSpPr txBox="1"/>
          <p:nvPr/>
        </p:nvSpPr>
        <p:spPr>
          <a:xfrm>
            <a:off x="175260" y="2976690"/>
            <a:ext cx="692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ForceSensor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force.wait_until_pressed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force.is_pressed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force.get_force_percentage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63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F7C8-E595-4B32-8FAE-AA6168D3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Around the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C79F-EC72-4077-B01D-63616E54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6109789" cy="5082601"/>
          </a:xfrm>
        </p:spPr>
        <p:txBody>
          <a:bodyPr/>
          <a:lstStyle/>
          <a:p>
            <a:r>
              <a:rPr lang="en-US" dirty="0"/>
              <a:t>Go around the box</a:t>
            </a:r>
          </a:p>
          <a:p>
            <a:r>
              <a:rPr lang="en-US" dirty="0"/>
              <a:t>To do this, you will have to move forward 20 cm and turn right</a:t>
            </a:r>
          </a:p>
          <a:p>
            <a:r>
              <a:rPr lang="en-US" dirty="0"/>
              <a:t>Repeat this action 4 times till you are all the way around the box</a:t>
            </a:r>
          </a:p>
          <a:p>
            <a:r>
              <a:rPr lang="en-US" dirty="0"/>
              <a:t>You will have to remember the lesson on Moving Forward and Turning to complete this challenge</a:t>
            </a:r>
          </a:p>
          <a:p>
            <a:r>
              <a:rPr lang="en-US" dirty="0"/>
              <a:t>You repeat those two actions using either of the two types of loops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20C5-E4C1-48F9-AD36-FBCA95FE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8617-CFF9-4DAA-B3F4-FB49E870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4A9A1-C01B-4DEC-99D1-6DBE3F5D361A}"/>
              </a:ext>
            </a:extLst>
          </p:cNvPr>
          <p:cNvSpPr/>
          <p:nvPr/>
        </p:nvSpPr>
        <p:spPr>
          <a:xfrm>
            <a:off x="6407498" y="1333273"/>
            <a:ext cx="205988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66588-A02D-416B-888C-64DA86512DEA}"/>
              </a:ext>
            </a:extLst>
          </p:cNvPr>
          <p:cNvSpPr txBox="1"/>
          <p:nvPr/>
        </p:nvSpPr>
        <p:spPr>
          <a:xfrm>
            <a:off x="7199696" y="3136770"/>
            <a:ext cx="7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20cm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03E19-7C71-42BD-B85D-BD6207A74517}"/>
              </a:ext>
            </a:extLst>
          </p:cNvPr>
          <p:cNvSpPr txBox="1"/>
          <p:nvPr/>
        </p:nvSpPr>
        <p:spPr>
          <a:xfrm>
            <a:off x="923981" y="5039341"/>
            <a:ext cx="2590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A90B3-53F8-49E0-8EBB-5E68DABB6F89}"/>
              </a:ext>
            </a:extLst>
          </p:cNvPr>
          <p:cNvSpPr txBox="1"/>
          <p:nvPr/>
        </p:nvSpPr>
        <p:spPr>
          <a:xfrm>
            <a:off x="3642823" y="4993174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6647C-EB7D-4E69-894D-B156E327A924}"/>
              </a:ext>
            </a:extLst>
          </p:cNvPr>
          <p:cNvSpPr txBox="1"/>
          <p:nvPr/>
        </p:nvSpPr>
        <p:spPr>
          <a:xfrm>
            <a:off x="4719063" y="4886983"/>
            <a:ext cx="21747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= </a:t>
            </a:r>
            <a:r>
              <a:rPr lang="nn-NO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 &lt; </a:t>
            </a:r>
            <a:r>
              <a:rPr lang="nn-NO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n-NO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BEAD-3C27-494F-B4C8-43EAB9B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2695-1D9B-43D2-A49B-B4BCEC65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338594"/>
            <a:ext cx="8767036" cy="1786073"/>
          </a:xfrm>
        </p:spPr>
        <p:txBody>
          <a:bodyPr>
            <a:normAutofit/>
          </a:bodyPr>
          <a:lstStyle/>
          <a:p>
            <a:r>
              <a:rPr lang="en-US" dirty="0"/>
              <a:t>In previous lessons, you learnt how to configure your robot. The first set of lines sets the movement motors, % Speed, Move CM and sets the motors to hold. (see Configuring Your Robot Lesson). This program has been configured for Droid Bot IV</a:t>
            </a:r>
          </a:p>
          <a:p>
            <a:r>
              <a:rPr lang="en-US" dirty="0"/>
              <a:t>Code to move the robot 20cm forward (see Moving Lesson) and Turning 90 degrees (see Turning with Gyro Lesson)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151A4-003E-4C98-B907-2FD12D4D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11/19/2020)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E863-4802-4ED1-9F14-043AAC2D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B236D1-946C-45AF-A0AD-D394061BB853}"/>
              </a:ext>
            </a:extLst>
          </p:cNvPr>
          <p:cNvSpPr txBox="1">
            <a:spLocks/>
          </p:cNvSpPr>
          <p:nvPr/>
        </p:nvSpPr>
        <p:spPr>
          <a:xfrm>
            <a:off x="175260" y="3583219"/>
            <a:ext cx="4022276" cy="1497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15B26A-95FD-4F38-8BB1-D1E5F60A0212}"/>
              </a:ext>
            </a:extLst>
          </p:cNvPr>
          <p:cNvSpPr txBox="1"/>
          <p:nvPr/>
        </p:nvSpPr>
        <p:spPr>
          <a:xfrm>
            <a:off x="175260" y="3392570"/>
            <a:ext cx="96509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motor_pair.set_motor_rotation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hub.motion_sensor.get_yaw_angle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319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</TotalTime>
  <Words>1135</Words>
  <Application>Microsoft Office PowerPoint</Application>
  <PresentationFormat>On-screen Show (4:3)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LOOPS</vt:lpstr>
      <vt:lpstr>Lesson Objectives</vt:lpstr>
      <vt:lpstr>Repeating code</vt:lpstr>
      <vt:lpstr>For Loops</vt:lpstr>
      <vt:lpstr>For Loops With range()</vt:lpstr>
      <vt:lpstr>While Loops</vt:lpstr>
      <vt:lpstr>Using A While Loop</vt:lpstr>
      <vt:lpstr>Challenge: Around the box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Arvind Seshan</cp:lastModifiedBy>
  <cp:revision>178</cp:revision>
  <dcterms:created xsi:type="dcterms:W3CDTF">2016-07-04T02:35:12Z</dcterms:created>
  <dcterms:modified xsi:type="dcterms:W3CDTF">2020-11-20T01:47:36Z</dcterms:modified>
</cp:coreProperties>
</file>