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FCA"/>
          </a:solidFill>
        </a:fill>
      </a:tcStyle>
    </a:wholeTbl>
    <a:band2H>
      <a:tcTxStyle b="def" i="def"/>
      <a:tcStyle>
        <a:tcBdr/>
        <a:fill>
          <a:solidFill>
            <a:srgbClr val="FFF7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0" name="Shape 160"/>
          <p:cNvSpPr/>
          <p:nvPr>
            <p:ph type="sldImg"/>
          </p:nvPr>
        </p:nvSpPr>
        <p:spPr>
          <a:xfrm>
            <a:off x="1143000" y="685800"/>
            <a:ext cx="4572000" cy="3429000"/>
          </a:xfrm>
          <a:prstGeom prst="rect">
            <a:avLst/>
          </a:prstGeom>
        </p:spPr>
        <p:txBody>
          <a:bodyPr/>
          <a:lstStyle/>
          <a:p>
            <a:pPr/>
          </a:p>
        </p:txBody>
      </p:sp>
      <p:sp>
        <p:nvSpPr>
          <p:cNvPr id="161" name="Shape 1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8"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9"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20"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21" name="Rectangle 6"/>
          <p:cNvSpPr/>
          <p:nvPr/>
        </p:nvSpPr>
        <p:spPr>
          <a:xfrm>
            <a:off x="182241" y="2203289"/>
            <a:ext cx="8787652" cy="2468586"/>
          </a:xfrm>
          <a:prstGeom prst="rect">
            <a:avLst/>
          </a:prstGeom>
          <a:solidFill>
            <a:schemeClr val="accent1"/>
          </a:solidFill>
          <a:ln w="12700">
            <a:miter lim="400000"/>
          </a:ln>
        </p:spPr>
        <p:txBody>
          <a:bodyPr lIns="45719" rIns="45719"/>
          <a:lstStyle/>
          <a:p>
            <a:pPr/>
          </a:p>
        </p:txBody>
      </p:sp>
      <p:sp>
        <p:nvSpPr>
          <p:cNvPr id="22" name="Titeltekst"/>
          <p:cNvSpPr txBox="1"/>
          <p:nvPr>
            <p:ph type="title"/>
          </p:nvPr>
        </p:nvSpPr>
        <p:spPr>
          <a:xfrm>
            <a:off x="242754" y="2300864"/>
            <a:ext cx="5815852" cy="1504845"/>
          </a:xfrm>
          <a:prstGeom prst="rect">
            <a:avLst/>
          </a:prstGeom>
        </p:spPr>
        <p:txBody>
          <a:bodyPr anchor="b"/>
          <a:lstStyle>
            <a:lvl1pPr>
              <a:defRPr sz="3600"/>
            </a:lvl1pPr>
          </a:lstStyle>
          <a:p>
            <a:pPr/>
            <a:r>
              <a:t>Titeltekst</a:t>
            </a:r>
          </a:p>
        </p:txBody>
      </p:sp>
      <p:sp>
        <p:nvSpPr>
          <p:cNvPr id="23" name="Hoofdtekst - niveau één…"/>
          <p:cNvSpPr txBox="1"/>
          <p:nvPr>
            <p:ph type="body" sz="quarter" idx="1" hasCustomPrompt="1"/>
          </p:nvPr>
        </p:nvSpPr>
        <p:spPr>
          <a:xfrm>
            <a:off x="316711" y="3800535"/>
            <a:ext cx="5741896" cy="590322"/>
          </a:xfrm>
          <a:prstGeom prst="rect">
            <a:avLst/>
          </a:prstGeom>
        </p:spPr>
        <p:txBody>
          <a:bodyPr/>
          <a:lstStyle>
            <a:lvl1pPr marL="0" indent="0">
              <a:buClrTx/>
              <a:buSzTx/>
              <a:buNone/>
              <a:defRPr cap="all" sz="1600">
                <a:solidFill>
                  <a:schemeClr val="accent2"/>
                </a:solidFill>
              </a:defRPr>
            </a:lvl1pPr>
            <a:lvl2pPr marL="0" indent="457200">
              <a:buClrTx/>
              <a:buSzTx/>
              <a:buNone/>
              <a:defRPr cap="all" sz="1600">
                <a:solidFill>
                  <a:schemeClr val="accent2"/>
                </a:solidFill>
              </a:defRPr>
            </a:lvl2pPr>
            <a:lvl3pPr marL="0" indent="914400">
              <a:buClrTx/>
              <a:buSzTx/>
              <a:buNone/>
              <a:defRPr cap="all" sz="1600">
                <a:solidFill>
                  <a:schemeClr val="accent2"/>
                </a:solidFill>
              </a:defRPr>
            </a:lvl3pPr>
            <a:lvl4pPr marL="0" indent="1371600">
              <a:buClrTx/>
              <a:buSzTx/>
              <a:buNone/>
              <a:defRPr cap="all" sz="1600">
                <a:solidFill>
                  <a:schemeClr val="accent2"/>
                </a:solidFill>
              </a:defRPr>
            </a:lvl4pPr>
            <a:lvl5pPr marL="0" indent="1828800">
              <a:buClrTx/>
              <a:buSzTx/>
              <a:buNone/>
              <a:defRPr cap="all" sz="1600">
                <a:solidFill>
                  <a:schemeClr val="accent2"/>
                </a:solidFill>
              </a:defRPr>
            </a:lvl5pPr>
          </a:lstStyle>
          <a:p>
            <a:pPr/>
            <a:r>
              <a:t>By Sanjay and Arvind Seshan</a:t>
            </a:r>
          </a:p>
          <a:p>
            <a:pPr lvl="1"/>
            <a:r>
              <a:t/>
            </a:r>
          </a:p>
          <a:p>
            <a:pPr lvl="2"/>
            <a:r>
              <a:t/>
            </a:r>
          </a:p>
          <a:p>
            <a:pPr lvl="3"/>
            <a:r>
              <a:t/>
            </a:r>
          </a:p>
          <a:p>
            <a:pPr lvl="4"/>
            <a:r>
              <a:t/>
            </a:r>
          </a:p>
        </p:txBody>
      </p:sp>
      <p:sp>
        <p:nvSpPr>
          <p:cNvPr id="24" name="Subtitle 1"/>
          <p:cNvSpPr txBox="1"/>
          <p:nvPr/>
        </p:nvSpPr>
        <p:spPr>
          <a:xfrm>
            <a:off x="4854097" y="357846"/>
            <a:ext cx="4070077" cy="5094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defTabSz="448055">
              <a:lnSpc>
                <a:spcPct val="90000"/>
              </a:lnSpc>
              <a:spcBef>
                <a:spcPts val="600"/>
              </a:spcBef>
              <a:defRPr sz="2842"/>
            </a:lvl1pPr>
          </a:lstStyle>
          <a:p>
            <a:pPr/>
            <a:r>
              <a:t>SPIKE PRIME LESSONS</a:t>
            </a:r>
          </a:p>
        </p:txBody>
      </p:sp>
      <p:pic>
        <p:nvPicPr>
          <p:cNvPr id="25" name="Picture 8" descr="Picture 8"/>
          <p:cNvPicPr>
            <a:picLocks noChangeAspect="1"/>
          </p:cNvPicPr>
          <p:nvPr/>
        </p:nvPicPr>
        <p:blipFill>
          <a:blip r:embed="rId2">
            <a:extLst/>
          </a:blip>
          <a:srcRect l="0" t="0" r="0" b="32885"/>
          <a:stretch>
            <a:fillRect/>
          </a:stretch>
        </p:blipFill>
        <p:spPr>
          <a:xfrm>
            <a:off x="179837" y="1052244"/>
            <a:ext cx="1668347" cy="1119706"/>
          </a:xfrm>
          <a:prstGeom prst="rect">
            <a:avLst/>
          </a:prstGeom>
          <a:ln w="12700">
            <a:miter lim="400000"/>
          </a:ln>
        </p:spPr>
      </p:pic>
      <p:sp>
        <p:nvSpPr>
          <p:cNvPr id="26" name="TextBox 10"/>
          <p:cNvSpPr txBox="1"/>
          <p:nvPr/>
        </p:nvSpPr>
        <p:spPr>
          <a:xfrm>
            <a:off x="6104325" y="737052"/>
            <a:ext cx="2819849"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By the Creators of EV3Lessons</a:t>
            </a:r>
          </a:p>
        </p:txBody>
      </p:sp>
      <p:pic>
        <p:nvPicPr>
          <p:cNvPr id="27" name="Picture 11" descr="Picture 11"/>
          <p:cNvPicPr>
            <a:picLocks noChangeAspect="1"/>
          </p:cNvPicPr>
          <p:nvPr/>
        </p:nvPicPr>
        <p:blipFill>
          <a:blip r:embed="rId3">
            <a:extLst/>
          </a:blip>
          <a:srcRect l="24583" t="2888" r="29916" b="4667"/>
          <a:stretch>
            <a:fillRect/>
          </a:stretch>
        </p:blipFill>
        <p:spPr>
          <a:xfrm>
            <a:off x="6058604" y="1349908"/>
            <a:ext cx="2672409" cy="4072242"/>
          </a:xfrm>
          <a:prstGeom prst="rect">
            <a:avLst/>
          </a:prstGeom>
          <a:ln w="12700">
            <a:miter lim="400000"/>
          </a:ln>
        </p:spPr>
      </p:pic>
      <p:grpSp>
        <p:nvGrpSpPr>
          <p:cNvPr id="32" name="Group 9"/>
          <p:cNvGrpSpPr/>
          <p:nvPr/>
        </p:nvGrpSpPr>
        <p:grpSpPr>
          <a:xfrm>
            <a:off x="179837" y="5060305"/>
            <a:ext cx="4773539" cy="1188623"/>
            <a:chOff x="0" y="0"/>
            <a:chExt cx="4773538" cy="1188622"/>
          </a:xfrm>
        </p:grpSpPr>
        <p:pic>
          <p:nvPicPr>
            <p:cNvPr id="28" name="Picture 12" descr="Picture 12"/>
            <p:cNvPicPr>
              <a:picLocks noChangeAspect="1"/>
            </p:cNvPicPr>
            <p:nvPr/>
          </p:nvPicPr>
          <p:blipFill>
            <a:blip r:embed="rId4">
              <a:extLst/>
            </a:blip>
            <a:stretch>
              <a:fillRect/>
            </a:stretch>
          </p:blipFill>
          <p:spPr>
            <a:xfrm>
              <a:off x="1194972" y="0"/>
              <a:ext cx="1188623" cy="1188623"/>
            </a:xfrm>
            <a:prstGeom prst="rect">
              <a:avLst/>
            </a:prstGeom>
            <a:ln w="12700" cap="flat">
              <a:noFill/>
              <a:miter lim="400000"/>
            </a:ln>
            <a:effectLst/>
          </p:spPr>
        </p:pic>
        <p:pic>
          <p:nvPicPr>
            <p:cNvPr id="29" name="Picture 13" descr="Picture 13"/>
            <p:cNvPicPr>
              <a:picLocks noChangeAspect="1"/>
            </p:cNvPicPr>
            <p:nvPr/>
          </p:nvPicPr>
          <p:blipFill>
            <a:blip r:embed="rId5">
              <a:extLst/>
            </a:blip>
            <a:stretch>
              <a:fillRect/>
            </a:stretch>
          </p:blipFill>
          <p:spPr>
            <a:xfrm>
              <a:off x="0" y="0"/>
              <a:ext cx="1188623" cy="1188623"/>
            </a:xfrm>
            <a:prstGeom prst="rect">
              <a:avLst/>
            </a:prstGeom>
            <a:ln w="12700" cap="flat">
              <a:noFill/>
              <a:miter lim="400000"/>
            </a:ln>
            <a:effectLst/>
          </p:spPr>
        </p:pic>
        <p:pic>
          <p:nvPicPr>
            <p:cNvPr id="30" name="Picture 14" descr="Picture 14"/>
            <p:cNvPicPr>
              <a:picLocks noChangeAspect="1"/>
            </p:cNvPicPr>
            <p:nvPr/>
          </p:nvPicPr>
          <p:blipFill>
            <a:blip r:embed="rId6">
              <a:extLst/>
            </a:blip>
            <a:stretch>
              <a:fillRect/>
            </a:stretch>
          </p:blipFill>
          <p:spPr>
            <a:xfrm>
              <a:off x="3584916" y="0"/>
              <a:ext cx="1188623" cy="1188623"/>
            </a:xfrm>
            <a:prstGeom prst="rect">
              <a:avLst/>
            </a:prstGeom>
            <a:ln w="12700" cap="flat">
              <a:noFill/>
              <a:miter lim="400000"/>
            </a:ln>
            <a:effectLst/>
          </p:spPr>
        </p:pic>
        <p:pic>
          <p:nvPicPr>
            <p:cNvPr id="31" name="Picture 15" descr="Picture 15"/>
            <p:cNvPicPr>
              <a:picLocks noChangeAspect="1"/>
            </p:cNvPicPr>
            <p:nvPr/>
          </p:nvPicPr>
          <p:blipFill>
            <a:blip r:embed="rId7">
              <a:extLst/>
            </a:blip>
            <a:stretch>
              <a:fillRect/>
            </a:stretch>
          </p:blipFill>
          <p:spPr>
            <a:xfrm>
              <a:off x="2389944" y="0"/>
              <a:ext cx="1188623" cy="1188623"/>
            </a:xfrm>
            <a:prstGeom prst="rect">
              <a:avLst/>
            </a:prstGeom>
            <a:ln w="12700" cap="flat">
              <a:noFill/>
              <a:miter lim="400000"/>
            </a:ln>
            <a:effectLst/>
          </p:spPr>
        </p:pic>
      </p:grpSp>
      <p:sp>
        <p:nvSpPr>
          <p:cNvPr id="33" name="Dianummer"/>
          <p:cNvSpPr txBox="1"/>
          <p:nvPr>
            <p:ph type="sldNum" sz="quarter" idx="2"/>
          </p:nvPr>
        </p:nvSpPr>
        <p:spPr>
          <a:xfrm>
            <a:off x="65532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46"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47"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48"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49"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50"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151" name="Titeltekst"/>
          <p:cNvSpPr txBox="1"/>
          <p:nvPr>
            <p:ph type="title"/>
          </p:nvPr>
        </p:nvSpPr>
        <p:spPr>
          <a:prstGeom prst="rect">
            <a:avLst/>
          </a:prstGeom>
        </p:spPr>
        <p:txBody>
          <a:bodyPr/>
          <a:lstStyle/>
          <a:p>
            <a:pPr/>
            <a:r>
              <a:t>Titeltekst</a:t>
            </a:r>
          </a:p>
        </p:txBody>
      </p:sp>
      <p:sp>
        <p:nvSpPr>
          <p:cNvPr id="152" name="Hoofdtekst - niveau één…"/>
          <p:cNvSpPr txBox="1"/>
          <p:nvPr>
            <p:ph type="body" idx="1"/>
          </p:nvPr>
        </p:nvSpPr>
        <p:spPr>
          <a:xfrm>
            <a:off x="155088" y="1140005"/>
            <a:ext cx="8831581" cy="5082603"/>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53" name="Dianummer"/>
          <p:cNvSpPr txBox="1"/>
          <p:nvPr>
            <p:ph type="sldNum" sz="quarter" idx="2"/>
          </p:nvPr>
        </p:nvSpPr>
        <p:spPr>
          <a:xfrm>
            <a:off x="8236371" y="6326361"/>
            <a:ext cx="281941" cy="294641"/>
          </a:xfrm>
          <a:prstGeom prst="rect">
            <a:avLst/>
          </a:prstGeom>
        </p:spPr>
        <p:txBody>
          <a:bodyPr/>
          <a:lstStyle/>
          <a:p>
            <a:pPr/>
            <a:fld id="{86CB4B4D-7CA3-9044-876B-883B54F8677D}" type="slidenum"/>
          </a:p>
        </p:txBody>
      </p:sp>
      <p:sp>
        <p:nvSpPr>
          <p:cNvPr id="154" name="Straight Connector 8"/>
          <p:cNvSpPr/>
          <p:nvPr/>
        </p:nvSpPr>
        <p:spPr>
          <a:xfrm>
            <a:off x="175259" y="6316934"/>
            <a:ext cx="8831582" cy="1"/>
          </a:xfrm>
          <a:prstGeom prst="line">
            <a:avLst/>
          </a:prstGeom>
          <a:ln w="12700" cap="rnd">
            <a:solidFill>
              <a:srgbClr val="0000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4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41"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42"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43"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44"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45" name="Titeltekst"/>
          <p:cNvSpPr txBox="1"/>
          <p:nvPr>
            <p:ph type="title"/>
          </p:nvPr>
        </p:nvSpPr>
        <p:spPr>
          <a:prstGeom prst="rect">
            <a:avLst/>
          </a:prstGeom>
        </p:spPr>
        <p:txBody>
          <a:bodyPr/>
          <a:lstStyle/>
          <a:p>
            <a:pPr/>
            <a:r>
              <a:t>Titeltekst</a:t>
            </a:r>
          </a:p>
        </p:txBody>
      </p:sp>
      <p:sp>
        <p:nvSpPr>
          <p:cNvPr id="46" name="Hoofdtekst - niveau één…"/>
          <p:cNvSpPr txBox="1"/>
          <p:nvPr>
            <p:ph type="body" idx="1"/>
          </p:nvPr>
        </p:nvSpPr>
        <p:spPr>
          <a:xfrm>
            <a:off x="155088" y="1140005"/>
            <a:ext cx="8831581" cy="5082603"/>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7" name="Dianummer"/>
          <p:cNvSpPr txBox="1"/>
          <p:nvPr>
            <p:ph type="sldNum" sz="quarter" idx="2"/>
          </p:nvPr>
        </p:nvSpPr>
        <p:spPr>
          <a:xfrm>
            <a:off x="8236371" y="6317217"/>
            <a:ext cx="281941" cy="294641"/>
          </a:xfrm>
          <a:prstGeom prst="rect">
            <a:avLst/>
          </a:prstGeom>
        </p:spPr>
        <p:txBody>
          <a:bodyPr/>
          <a:lstStyle/>
          <a:p>
            <a:pPr/>
            <a:fld id="{86CB4B4D-7CA3-9044-876B-883B54F8677D}" type="slidenum"/>
          </a:p>
        </p:txBody>
      </p:sp>
      <p:sp>
        <p:nvSpPr>
          <p:cNvPr id="48" name="Straight Connector 8"/>
          <p:cNvSpPr/>
          <p:nvPr/>
        </p:nvSpPr>
        <p:spPr>
          <a:xfrm>
            <a:off x="175259" y="6316934"/>
            <a:ext cx="8831582" cy="1"/>
          </a:xfrm>
          <a:prstGeom prst="line">
            <a:avLst/>
          </a:prstGeom>
          <a:ln w="12700" cap="rnd">
            <a:solidFill>
              <a:srgbClr val="0000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55"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56"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57"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58"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59" name="Rectangle 7"/>
          <p:cNvSpPr/>
          <p:nvPr/>
        </p:nvSpPr>
        <p:spPr>
          <a:xfrm>
            <a:off x="452645" y="5141972"/>
            <a:ext cx="8238709" cy="1258828"/>
          </a:xfrm>
          <a:prstGeom prst="rect">
            <a:avLst/>
          </a:prstGeom>
          <a:solidFill>
            <a:schemeClr val="accent1"/>
          </a:solidFill>
          <a:ln w="12700">
            <a:miter lim="400000"/>
          </a:ln>
        </p:spPr>
        <p:txBody>
          <a:bodyPr lIns="45719" rIns="45719"/>
          <a:lstStyle/>
          <a:p>
            <a:pPr/>
          </a:p>
        </p:txBody>
      </p:sp>
      <p:sp>
        <p:nvSpPr>
          <p:cNvPr id="60" name="Titeltekst"/>
          <p:cNvSpPr txBox="1"/>
          <p:nvPr>
            <p:ph type="title"/>
          </p:nvPr>
        </p:nvSpPr>
        <p:spPr>
          <a:xfrm>
            <a:off x="581193" y="3036572"/>
            <a:ext cx="7989752" cy="1504845"/>
          </a:xfrm>
          <a:prstGeom prst="rect">
            <a:avLst/>
          </a:prstGeom>
        </p:spPr>
        <p:txBody>
          <a:bodyPr anchor="b"/>
          <a:lstStyle>
            <a:lvl1pPr>
              <a:defRPr sz="3600">
                <a:solidFill>
                  <a:schemeClr val="accent1"/>
                </a:solidFill>
              </a:defRPr>
            </a:lvl1pPr>
          </a:lstStyle>
          <a:p>
            <a:pPr/>
            <a:r>
              <a:t>Titeltekst</a:t>
            </a:r>
          </a:p>
        </p:txBody>
      </p:sp>
      <p:sp>
        <p:nvSpPr>
          <p:cNvPr id="61" name="Hoofdtekst - niveau één…"/>
          <p:cNvSpPr txBox="1"/>
          <p:nvPr>
            <p:ph type="body" sz="quarter" idx="1"/>
          </p:nvPr>
        </p:nvSpPr>
        <p:spPr>
          <a:xfrm>
            <a:off x="581193" y="4541416"/>
            <a:ext cx="7989752" cy="600557"/>
          </a:xfrm>
          <a:prstGeom prst="rect">
            <a:avLst/>
          </a:prstGeom>
        </p:spPr>
        <p:txBody>
          <a:bodyPr/>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62" name="Dianummer"/>
          <p:cNvSpPr txBox="1"/>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pPr/>
            <a:fld id="{86CB4B4D-7CA3-9044-876B-883B54F8677D}" type="slidenum"/>
          </a:p>
        </p:txBody>
      </p:sp>
      <p:sp>
        <p:nvSpPr>
          <p:cNvPr id="63" name="Rectangle 10"/>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64" name="Title 1"/>
          <p:cNvSpPr txBox="1"/>
          <p:nvPr/>
        </p:nvSpPr>
        <p:spPr>
          <a:xfrm>
            <a:off x="220980" y="292974"/>
            <a:ext cx="8655424" cy="75270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57200">
              <a:defRPr cap="all" sz="2800"/>
            </a:lvl1pPr>
          </a:lstStyle>
          <a:p>
            <a:pPr/>
            <a:r>
              <a:t>Click to edit Master title style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71" name="Hoofdtekst - niveau één…"/>
          <p:cNvSpPr txBox="1"/>
          <p:nvPr>
            <p:ph type="body" sz="half" idx="1"/>
          </p:nvPr>
        </p:nvSpPr>
        <p:spPr>
          <a:xfrm>
            <a:off x="142200" y="1174924"/>
            <a:ext cx="4185204" cy="4967864"/>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72" name="Dianummer"/>
          <p:cNvSpPr txBox="1"/>
          <p:nvPr>
            <p:ph type="sldNum" sz="quarter" idx="2"/>
          </p:nvPr>
        </p:nvSpPr>
        <p:spPr>
          <a:prstGeom prst="rect">
            <a:avLst/>
          </a:prstGeom>
        </p:spPr>
        <p:txBody>
          <a:bodyPr/>
          <a:lstStyle/>
          <a:p>
            <a:pPr/>
            <a:fld id="{86CB4B4D-7CA3-9044-876B-883B54F8677D}" type="slidenum"/>
          </a:p>
        </p:txBody>
      </p:sp>
      <p:sp>
        <p:nvSpPr>
          <p:cNvPr id="73" name="Titeltekst"/>
          <p:cNvSpPr txBox="1"/>
          <p:nvPr>
            <p:ph type="title"/>
          </p:nvPr>
        </p:nvSpPr>
        <p:spPr>
          <a:prstGeom prst="rect">
            <a:avLst/>
          </a:prstGeom>
        </p:spPr>
        <p:txBody>
          <a:bodyPr/>
          <a:lstStyle/>
          <a:p>
            <a:pPr/>
            <a:r>
              <a:t>Titeltekst</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8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81"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82"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83"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84" name="Hoofdtekst - niveau één…"/>
          <p:cNvSpPr txBox="1"/>
          <p:nvPr>
            <p:ph type="body" sz="quarter" idx="1"/>
          </p:nvPr>
        </p:nvSpPr>
        <p:spPr>
          <a:xfrm>
            <a:off x="887219" y="2228002"/>
            <a:ext cx="3593501" cy="576263"/>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85" name="Text Placeholder 4"/>
          <p:cNvSpPr/>
          <p:nvPr>
            <p:ph type="body" sz="quarter" idx="21"/>
          </p:nvPr>
        </p:nvSpPr>
        <p:spPr>
          <a:xfrm>
            <a:off x="4969307" y="2228002"/>
            <a:ext cx="3601635" cy="576263"/>
          </a:xfrm>
          <a:prstGeom prst="rect">
            <a:avLst/>
          </a:prstGeom>
        </p:spPr>
        <p:txBody>
          <a:bodyPr anchor="b"/>
          <a:lstStyle/>
          <a:p>
            <a:pPr marL="0" indent="0">
              <a:buClrTx/>
              <a:buSzTx/>
              <a:buNone/>
              <a:defRPr sz="2200">
                <a:solidFill>
                  <a:schemeClr val="accent2"/>
                </a:solidFill>
              </a:defRPr>
            </a:pPr>
          </a:p>
        </p:txBody>
      </p:sp>
      <p:sp>
        <p:nvSpPr>
          <p:cNvPr id="86" name="Dianummer"/>
          <p:cNvSpPr txBox="1"/>
          <p:nvPr>
            <p:ph type="sldNum" sz="quarter" idx="2"/>
          </p:nvPr>
        </p:nvSpPr>
        <p:spPr>
          <a:xfrm>
            <a:off x="7800475" y="5956136"/>
            <a:ext cx="281941" cy="294641"/>
          </a:xfrm>
          <a:prstGeom prst="rect">
            <a:avLst/>
          </a:prstGeom>
        </p:spPr>
        <p:txBody>
          <a:bodyPr/>
          <a:lstStyle/>
          <a:p>
            <a:pPr/>
            <a:fld id="{86CB4B4D-7CA3-9044-876B-883B54F8677D}" type="slidenum"/>
          </a:p>
        </p:txBody>
      </p:sp>
      <p:sp>
        <p:nvSpPr>
          <p:cNvPr id="87" name="Rectangle 13"/>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88" name="Titeltekst"/>
          <p:cNvSpPr txBox="1"/>
          <p:nvPr>
            <p:ph type="title"/>
          </p:nvPr>
        </p:nvSpPr>
        <p:spPr>
          <a:prstGeom prst="rect">
            <a:avLst/>
          </a:prstGeom>
        </p:spPr>
        <p:txBody>
          <a:bodyPr/>
          <a:lstStyle/>
          <a:p>
            <a:pPr/>
            <a:r>
              <a:t>Titeltekst</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5" name="Dianummer"/>
          <p:cNvSpPr txBox="1"/>
          <p:nvPr>
            <p:ph type="sldNum" sz="quarter" idx="2"/>
          </p:nvPr>
        </p:nvSpPr>
        <p:spPr>
          <a:prstGeom prst="rect">
            <a:avLst/>
          </a:prstGeom>
        </p:spPr>
        <p:txBody>
          <a:bodyPr/>
          <a:lstStyle/>
          <a:p>
            <a:pPr/>
            <a:fld id="{86CB4B4D-7CA3-9044-876B-883B54F8677D}" type="slidenum"/>
          </a:p>
        </p:txBody>
      </p:sp>
      <p:sp>
        <p:nvSpPr>
          <p:cNvPr id="96" name="Titeltekst"/>
          <p:cNvSpPr txBox="1"/>
          <p:nvPr>
            <p:ph type="title"/>
          </p:nvPr>
        </p:nvSpPr>
        <p:spPr>
          <a:prstGeom prst="rect">
            <a:avLst/>
          </a:prstGeom>
        </p:spPr>
        <p:txBody>
          <a:bodyPr/>
          <a:lstStyle/>
          <a:p>
            <a:pPr/>
            <a:r>
              <a:t>Titeltekst</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3"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04"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05"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06"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07" name="Rectangle 7"/>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108" name="Titeltekst"/>
          <p:cNvSpPr txBox="1"/>
          <p:nvPr>
            <p:ph type="title"/>
          </p:nvPr>
        </p:nvSpPr>
        <p:spPr>
          <a:prstGeom prst="rect">
            <a:avLst/>
          </a:prstGeom>
        </p:spPr>
        <p:txBody>
          <a:bodyPr/>
          <a:lstStyle/>
          <a:p>
            <a:pPr/>
            <a:r>
              <a:t>Titeltekst</a:t>
            </a:r>
          </a:p>
        </p:txBody>
      </p:sp>
      <p:sp>
        <p:nvSpPr>
          <p:cNvPr id="109" name="Dianummer"/>
          <p:cNvSpPr txBox="1"/>
          <p:nvPr>
            <p:ph type="sldNum" sz="quarter" idx="2"/>
          </p:nvPr>
        </p:nvSpPr>
        <p:spPr>
          <a:prstGeom prst="rect">
            <a:avLst/>
          </a:prstGeom>
        </p:spPr>
        <p:txBody>
          <a:bodyPr/>
          <a:lstStyle/>
          <a:p>
            <a:pPr/>
            <a:fld id="{86CB4B4D-7CA3-9044-876B-883B54F8677D}" type="slidenum"/>
          </a:p>
        </p:txBody>
      </p:sp>
      <p:sp>
        <p:nvSpPr>
          <p:cNvPr id="110" name="Straight Connector 10"/>
          <p:cNvSpPr/>
          <p:nvPr/>
        </p:nvSpPr>
        <p:spPr>
          <a:xfrm>
            <a:off x="175259" y="6316934"/>
            <a:ext cx="8831582" cy="1"/>
          </a:xfrm>
          <a:prstGeom prst="line">
            <a:avLst/>
          </a:prstGeom>
          <a:ln w="12700" cap="rnd">
            <a:solidFill>
              <a:srgbClr val="0000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18"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19"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20"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21" name="Rectangle 8"/>
          <p:cNvSpPr/>
          <p:nvPr/>
        </p:nvSpPr>
        <p:spPr>
          <a:xfrm>
            <a:off x="452645" y="5141972"/>
            <a:ext cx="8238709" cy="1274703"/>
          </a:xfrm>
          <a:prstGeom prst="rect">
            <a:avLst/>
          </a:prstGeom>
          <a:solidFill>
            <a:schemeClr val="accent1"/>
          </a:solidFill>
          <a:ln w="12700">
            <a:miter lim="400000"/>
          </a:ln>
        </p:spPr>
        <p:txBody>
          <a:bodyPr lIns="45719" rIns="45719"/>
          <a:lstStyle/>
          <a:p>
            <a:pPr/>
          </a:p>
        </p:txBody>
      </p:sp>
      <p:sp>
        <p:nvSpPr>
          <p:cNvPr id="122" name="Titeltekst"/>
          <p:cNvSpPr txBox="1"/>
          <p:nvPr>
            <p:ph type="title"/>
          </p:nvPr>
        </p:nvSpPr>
        <p:spPr>
          <a:xfrm>
            <a:off x="581352" y="5262295"/>
            <a:ext cx="3536625" cy="689515"/>
          </a:xfrm>
          <a:prstGeom prst="rect">
            <a:avLst/>
          </a:prstGeom>
        </p:spPr>
        <p:txBody>
          <a:bodyPr anchor="ctr"/>
          <a:lstStyle>
            <a:lvl1pPr>
              <a:defRPr sz="2000">
                <a:solidFill>
                  <a:schemeClr val="accent1">
                    <a:lumOff val="12500"/>
                  </a:schemeClr>
                </a:solidFill>
              </a:defRPr>
            </a:lvl1pPr>
          </a:lstStyle>
          <a:p>
            <a:pPr/>
            <a:r>
              <a:t>Titeltekst</a:t>
            </a:r>
          </a:p>
        </p:txBody>
      </p:sp>
      <p:sp>
        <p:nvSpPr>
          <p:cNvPr id="123" name="Hoofdtekst - niveau één…"/>
          <p:cNvSpPr txBox="1"/>
          <p:nvPr>
            <p:ph type="body" idx="1"/>
          </p:nvPr>
        </p:nvSpPr>
        <p:spPr>
          <a:xfrm>
            <a:off x="446399" y="601199"/>
            <a:ext cx="8240401" cy="4204801"/>
          </a:xfrm>
          <a:prstGeom prst="rect">
            <a:avLst/>
          </a:prstGeom>
        </p:spPr>
        <p:txBody>
          <a:bodyPr anchor="ctr"/>
          <a:lstStyle>
            <a:lvl1pPr>
              <a:defRPr sz="2000"/>
            </a:lvl1pPr>
            <a:lvl2pPr marL="663999" indent="-339999">
              <a:defRPr sz="2000"/>
            </a:lvl2pPr>
            <a:lvl3pPr marL="967500" indent="-337500">
              <a:defRPr sz="2000"/>
            </a:lvl3pPr>
            <a:lvl4pPr marL="1342285" indent="-334285">
              <a:defRPr sz="2000"/>
            </a:lvl4pPr>
            <a:lvl5pPr marL="1702285" indent="-334285">
              <a:defRPr sz="20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24" name="Text Placeholder 3"/>
          <p:cNvSpPr/>
          <p:nvPr>
            <p:ph type="body" sz="quarter" idx="21"/>
          </p:nvPr>
        </p:nvSpPr>
        <p:spPr>
          <a:xfrm>
            <a:off x="4305617" y="5262295"/>
            <a:ext cx="4265327" cy="689516"/>
          </a:xfrm>
          <a:prstGeom prst="rect">
            <a:avLst/>
          </a:prstGeom>
        </p:spPr>
        <p:txBody>
          <a:bodyPr anchor="ctr"/>
          <a:lstStyle/>
          <a:p>
            <a:pPr marL="0" indent="0" algn="r">
              <a:buClrTx/>
              <a:buSzTx/>
              <a:buNone/>
              <a:defRPr sz="1100">
                <a:solidFill>
                  <a:srgbClr val="FFFFFF"/>
                </a:solidFill>
              </a:defRPr>
            </a:pPr>
          </a:p>
        </p:txBody>
      </p:sp>
      <p:sp>
        <p:nvSpPr>
          <p:cNvPr id="125" name="Dianummer"/>
          <p:cNvSpPr txBox="1"/>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3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33"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34"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35"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36" name="Titeltekst"/>
          <p:cNvSpPr txBox="1"/>
          <p:nvPr>
            <p:ph type="title"/>
          </p:nvPr>
        </p:nvSpPr>
        <p:spPr>
          <a:xfrm>
            <a:off x="581191" y="4693389"/>
            <a:ext cx="7989753" cy="566739"/>
          </a:xfrm>
          <a:prstGeom prst="rect">
            <a:avLst/>
          </a:prstGeom>
        </p:spPr>
        <p:txBody>
          <a:bodyPr anchor="b"/>
          <a:lstStyle>
            <a:lvl1pPr>
              <a:defRPr sz="2400">
                <a:solidFill>
                  <a:schemeClr val="accent1"/>
                </a:solidFill>
              </a:defRPr>
            </a:lvl1pPr>
          </a:lstStyle>
          <a:p>
            <a:pPr/>
            <a:r>
              <a:t>Titeltekst</a:t>
            </a:r>
          </a:p>
        </p:txBody>
      </p:sp>
      <p:sp>
        <p:nvSpPr>
          <p:cNvPr id="137" name="Picture Placeholder 2"/>
          <p:cNvSpPr/>
          <p:nvPr>
            <p:ph type="pic" idx="21"/>
          </p:nvPr>
        </p:nvSpPr>
        <p:spPr>
          <a:xfrm>
            <a:off x="448092" y="599725"/>
            <a:ext cx="8238707" cy="3557252"/>
          </a:xfrm>
          <a:prstGeom prst="rect">
            <a:avLst/>
          </a:prstGeom>
        </p:spPr>
        <p:txBody>
          <a:bodyPr lIns="91439" rIns="91439">
            <a:noAutofit/>
          </a:bodyPr>
          <a:lstStyle/>
          <a:p>
            <a:pPr/>
          </a:p>
        </p:txBody>
      </p:sp>
      <p:sp>
        <p:nvSpPr>
          <p:cNvPr id="138" name="Hoofdtekst - niveau één…"/>
          <p:cNvSpPr txBox="1"/>
          <p:nvPr>
            <p:ph type="body" sz="quarter" idx="1"/>
          </p:nvPr>
        </p:nvSpPr>
        <p:spPr>
          <a:xfrm>
            <a:off x="581191" y="5260125"/>
            <a:ext cx="7989753" cy="598672"/>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39" name="Dianummer"/>
          <p:cNvSpPr txBox="1"/>
          <p:nvPr>
            <p:ph type="sldNum" sz="quarter" idx="2"/>
          </p:nvPr>
        </p:nvSpPr>
        <p:spPr>
          <a:xfrm>
            <a:off x="7800475" y="5956136"/>
            <a:ext cx="281941" cy="2946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3"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4"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5"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6" name="Dianummer"/>
          <p:cNvSpPr txBox="1"/>
          <p:nvPr>
            <p:ph type="sldNum" sz="quarter" idx="2"/>
          </p:nvPr>
        </p:nvSpPr>
        <p:spPr>
          <a:xfrm>
            <a:off x="8236371" y="6280641"/>
            <a:ext cx="281941" cy="294641"/>
          </a:xfrm>
          <a:prstGeom prst="rect">
            <a:avLst/>
          </a:prstGeom>
          <a:ln w="12700">
            <a:miter lim="400000"/>
          </a:ln>
        </p:spPr>
        <p:txBody>
          <a:bodyPr wrap="none" lIns="45719" rIns="45719">
            <a:spAutoFit/>
          </a:bodyPr>
          <a:lstStyle>
            <a:lvl1pPr>
              <a:defRPr sz="1400"/>
            </a:lvl1pPr>
          </a:lstStyle>
          <a:p>
            <a:pPr/>
            <a:fld id="{86CB4B4D-7CA3-9044-876B-883B54F8677D}" type="slidenum"/>
          </a:p>
        </p:txBody>
      </p:sp>
      <p:sp>
        <p:nvSpPr>
          <p:cNvPr id="7" name="Straight Connector 8"/>
          <p:cNvSpPr/>
          <p:nvPr/>
        </p:nvSpPr>
        <p:spPr>
          <a:xfrm>
            <a:off x="175259" y="6316934"/>
            <a:ext cx="8831582" cy="1"/>
          </a:xfrm>
          <a:prstGeom prst="line">
            <a:avLst/>
          </a:prstGeom>
          <a:ln w="12700" cap="rnd">
            <a:solidFill>
              <a:srgbClr val="000000"/>
            </a:solidFill>
          </a:ln>
        </p:spPr>
        <p:txBody>
          <a:bodyPr lIns="45719" rIns="45719"/>
          <a:lstStyle/>
          <a:p>
            <a:pPr/>
          </a:p>
        </p:txBody>
      </p:sp>
      <p:sp>
        <p:nvSpPr>
          <p:cNvPr id="8" name="Rectangle 12"/>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9" name="Titeltekst"/>
          <p:cNvSpPr txBox="1"/>
          <p:nvPr>
            <p:ph type="title"/>
          </p:nvPr>
        </p:nvSpPr>
        <p:spPr>
          <a:xfrm>
            <a:off x="175260" y="292974"/>
            <a:ext cx="8746864" cy="75270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Titeltekst</a:t>
            </a:r>
          </a:p>
        </p:txBody>
      </p:sp>
      <p:sp>
        <p:nvSpPr>
          <p:cNvPr id="10" name="Hoofdtekst - niveau één…"/>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1pPr>
      <a:lvl2pPr marL="0" marR="0" indent="4572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2pPr>
      <a:lvl3pPr marL="0" marR="0" indent="9144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3pPr>
      <a:lvl4pPr marL="0" marR="0" indent="13716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4pPr>
      <a:lvl5pPr marL="0" marR="0" indent="18288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5pPr>
      <a:lvl6pPr marL="0" marR="0" indent="22860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6pPr>
      <a:lvl7pPr marL="0" marR="0" indent="27432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7pPr>
      <a:lvl8pPr marL="0" marR="0" indent="32004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8pPr>
      <a:lvl9pPr marL="0" marR="0" indent="36576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creativecommons.org/licenses/by-nc-sa/4.0/" TargetMode="External"/><Relationship Id="rId3" Type="http://schemas.openxmlformats.org/officeDocument/2006/relationships/image" Target="../media/image10.png"/><Relationship Id="rId4" Type="http://schemas.openxmlformats.org/officeDocument/2006/relationships/image" Target="../media/image1.jpeg"/><Relationship Id="rId5" Type="http://schemas.openxmlformats.org/officeDocument/2006/relationships/hyperlink" Target="http://IBouwgabbers.nl"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ctrTitle"/>
          </p:nvPr>
        </p:nvSpPr>
        <p:spPr>
          <a:prstGeom prst="rect">
            <a:avLst/>
          </a:prstGeom>
        </p:spPr>
        <p:txBody>
          <a:bodyPr/>
          <a:lstStyle/>
          <a:p>
            <a:pPr/>
            <a:r>
              <a:t>herhaalblokken</a:t>
            </a:r>
          </a:p>
        </p:txBody>
      </p:sp>
      <p:sp>
        <p:nvSpPr>
          <p:cNvPr id="164" name="Subtitle 2"/>
          <p:cNvSpPr txBox="1"/>
          <p:nvPr>
            <p:ph type="subTitle" sz="quarter" idx="1"/>
          </p:nvPr>
        </p:nvSpPr>
        <p:spPr>
          <a:xfrm>
            <a:off x="316711" y="3800535"/>
            <a:ext cx="5741896" cy="590322"/>
          </a:xfrm>
          <a:prstGeom prst="rect">
            <a:avLst/>
          </a:prstGeom>
        </p:spPr>
        <p:txBody>
          <a:bodyPr/>
          <a:lstStyle/>
          <a:p>
            <a:pPr/>
            <a:r>
              <a:t>door: SANJAY &amp; ARVIND SESHAN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67" name="Title 1"/>
          <p:cNvSpPr txBox="1"/>
          <p:nvPr>
            <p:ph type="title"/>
          </p:nvPr>
        </p:nvSpPr>
        <p:spPr>
          <a:xfrm>
            <a:off x="175260" y="292974"/>
            <a:ext cx="8746864" cy="752707"/>
          </a:xfrm>
          <a:prstGeom prst="rect">
            <a:avLst/>
          </a:prstGeom>
        </p:spPr>
        <p:txBody>
          <a:bodyPr/>
          <a:lstStyle/>
          <a:p>
            <a:pPr/>
            <a:r>
              <a:t>lesdoelen</a:t>
            </a:r>
          </a:p>
        </p:txBody>
      </p:sp>
      <p:sp>
        <p:nvSpPr>
          <p:cNvPr id="168" name="Content Placeholder 2"/>
          <p:cNvSpPr txBox="1"/>
          <p:nvPr>
            <p:ph type="body" sz="half" idx="1"/>
          </p:nvPr>
        </p:nvSpPr>
        <p:spPr>
          <a:xfrm>
            <a:off x="155087" y="1140006"/>
            <a:ext cx="8831582" cy="2409221"/>
          </a:xfrm>
          <a:prstGeom prst="rect">
            <a:avLst/>
          </a:prstGeom>
        </p:spPr>
        <p:txBody>
          <a:bodyPr/>
          <a:lstStyle>
            <a:lvl1pPr marL="431800" indent="-431800">
              <a:buClrTx/>
              <a:buSzPct val="97000"/>
              <a:buBlip>
                <a:blip r:embed="rId2"/>
              </a:buBlip>
            </a:lvl1pPr>
          </a:lstStyle>
          <a:p>
            <a:pPr/>
            <a:r>
              <a:t>Leer om een reactie te herhalen met een herhaalblok.</a:t>
            </a:r>
          </a:p>
        </p:txBody>
      </p:sp>
      <p:sp>
        <p:nvSpPr>
          <p:cNvPr id="169" name="Slide Number Placeholder 6"/>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0" name="Picture 5" descr="Picture 5"/>
          <p:cNvPicPr>
            <a:picLocks noChangeAspect="1"/>
          </p:cNvPicPr>
          <p:nvPr/>
        </p:nvPicPr>
        <p:blipFill>
          <a:blip r:embed="rId3">
            <a:extLst/>
          </a:blip>
          <a:srcRect l="0" t="0" r="66834" b="0"/>
          <a:stretch>
            <a:fillRect/>
          </a:stretch>
        </p:blipFill>
        <p:spPr>
          <a:xfrm>
            <a:off x="382844" y="4650173"/>
            <a:ext cx="1775381" cy="126682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73" name="Title 1"/>
          <p:cNvSpPr txBox="1"/>
          <p:nvPr>
            <p:ph type="title"/>
          </p:nvPr>
        </p:nvSpPr>
        <p:spPr>
          <a:xfrm>
            <a:off x="175260" y="292974"/>
            <a:ext cx="8746864" cy="752707"/>
          </a:xfrm>
          <a:prstGeom prst="rect">
            <a:avLst/>
          </a:prstGeom>
        </p:spPr>
        <p:txBody>
          <a:bodyPr/>
          <a:lstStyle/>
          <a:p>
            <a:pPr/>
            <a:r>
              <a:t>herhaling coderen</a:t>
            </a:r>
          </a:p>
        </p:txBody>
      </p:sp>
      <p:sp>
        <p:nvSpPr>
          <p:cNvPr id="174" name="Content Placeholder 2"/>
          <p:cNvSpPr txBox="1"/>
          <p:nvPr>
            <p:ph type="body" sz="half" idx="1"/>
          </p:nvPr>
        </p:nvSpPr>
        <p:spPr>
          <a:xfrm>
            <a:off x="155087" y="1140005"/>
            <a:ext cx="8831582" cy="2728111"/>
          </a:xfrm>
          <a:prstGeom prst="rect">
            <a:avLst/>
          </a:prstGeom>
        </p:spPr>
        <p:txBody>
          <a:bodyPr/>
          <a:lstStyle/>
          <a:p>
            <a:pPr marL="493485" indent="-493485">
              <a:lnSpc>
                <a:spcPct val="80000"/>
              </a:lnSpc>
              <a:buClrTx/>
              <a:buSzPct val="97000"/>
              <a:buBlip>
                <a:blip r:embed="rId2"/>
              </a:buBlip>
              <a:defRPr sz="1600"/>
            </a:pPr>
            <a:r>
              <a:t>Laat de robot een actie keer op keer herhalen. </a:t>
            </a:r>
          </a:p>
          <a:p>
            <a:pPr lvl="1" marL="800100" indent="-342900">
              <a:lnSpc>
                <a:spcPct val="80000"/>
              </a:lnSpc>
              <a:buClrTx/>
              <a:buSzPct val="97000"/>
              <a:buBlip>
                <a:blip r:embed="rId2"/>
              </a:buBlip>
              <a:defRPr sz="1400"/>
            </a:pPr>
            <a:r>
              <a:t>Zou je de blokken keer op keer willen kopiëren?</a:t>
            </a:r>
          </a:p>
          <a:p>
            <a:pPr lvl="1" marL="800100" indent="-342900">
              <a:lnSpc>
                <a:spcPct val="80000"/>
              </a:lnSpc>
              <a:buClrTx/>
              <a:buSzPct val="97000"/>
              <a:buBlip>
                <a:blip r:embed="rId2"/>
              </a:buBlip>
              <a:defRPr sz="1400"/>
            </a:pPr>
            <a:r>
              <a:t>Wat als je de actie voor altijd wilt herhalen?</a:t>
            </a:r>
          </a:p>
          <a:p>
            <a:pPr marL="493485" indent="-493485">
              <a:lnSpc>
                <a:spcPct val="80000"/>
              </a:lnSpc>
              <a:buClrTx/>
              <a:buSzPct val="97000"/>
              <a:buBlip>
                <a:blip r:embed="rId2"/>
              </a:buBlip>
              <a:defRPr sz="1600"/>
            </a:pPr>
            <a:r>
              <a:t>Gebruik de herhaalblokken om een actie een aantal keren te herhalen of totdat aan een bepaalde voorwaarde is voldaan </a:t>
            </a:r>
          </a:p>
          <a:p>
            <a:pPr marL="493485" indent="-493485">
              <a:lnSpc>
                <a:spcPct val="80000"/>
              </a:lnSpc>
              <a:buClrTx/>
              <a:buSzPct val="97000"/>
              <a:buBlip>
                <a:blip r:embed="rId2"/>
              </a:buBlip>
              <a:defRPr sz="1600"/>
            </a:pPr>
            <a:r>
              <a:t>Herhaalblokken maken het meerdere keren herhalen van een taak eenvoudig. Het extra voordeel is dat een lus kan eindigen wanneer je wilt (een bepaald aantal keren, voor altijd lopen, een specifieke conditie, enz.)</a:t>
            </a:r>
          </a:p>
          <a:p>
            <a:pPr marL="493485" indent="-493485">
              <a:lnSpc>
                <a:spcPct val="80000"/>
              </a:lnSpc>
              <a:buClrTx/>
              <a:buSzPct val="97000"/>
              <a:buBlip>
                <a:blip r:embed="rId2"/>
              </a:buBlip>
              <a:defRPr sz="1600"/>
            </a:pPr>
            <a:r>
              <a:t>Herhaalblokken, een lus, vind je in de bedieningsblokken palet.</a:t>
            </a:r>
          </a:p>
        </p:txBody>
      </p:sp>
      <p:sp>
        <p:nvSpPr>
          <p:cNvPr id="175"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 name="Picture 7" descr="Picture 7"/>
          <p:cNvPicPr>
            <a:picLocks noChangeAspect="1"/>
          </p:cNvPicPr>
          <p:nvPr/>
        </p:nvPicPr>
        <p:blipFill>
          <a:blip r:embed="rId3">
            <a:extLst/>
          </a:blip>
          <a:stretch>
            <a:fillRect/>
          </a:stretch>
        </p:blipFill>
        <p:spPr>
          <a:xfrm>
            <a:off x="2174607" y="4287503"/>
            <a:ext cx="5353051" cy="12668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oter Placeholder 3"/>
          <p:cNvSpPr txBox="1"/>
          <p:nvPr/>
        </p:nvSpPr>
        <p:spPr>
          <a:xfrm>
            <a:off x="134128" y="6323264"/>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pic>
        <p:nvPicPr>
          <p:cNvPr id="179" name="Picture 5" descr="Picture 5"/>
          <p:cNvPicPr>
            <a:picLocks noChangeAspect="1"/>
          </p:cNvPicPr>
          <p:nvPr/>
        </p:nvPicPr>
        <p:blipFill>
          <a:blip r:embed="rId2">
            <a:extLst/>
          </a:blip>
          <a:stretch>
            <a:fillRect/>
          </a:stretch>
        </p:blipFill>
        <p:spPr>
          <a:xfrm>
            <a:off x="449783" y="2002420"/>
            <a:ext cx="8293397" cy="3716632"/>
          </a:xfrm>
          <a:prstGeom prst="rect">
            <a:avLst/>
          </a:prstGeom>
          <a:ln w="12700">
            <a:miter lim="400000"/>
          </a:ln>
        </p:spPr>
      </p:pic>
      <p:sp>
        <p:nvSpPr>
          <p:cNvPr id="180" name="Title 1"/>
          <p:cNvSpPr txBox="1"/>
          <p:nvPr>
            <p:ph type="title"/>
          </p:nvPr>
        </p:nvSpPr>
        <p:spPr>
          <a:xfrm>
            <a:off x="175260" y="292974"/>
            <a:ext cx="8746864" cy="752707"/>
          </a:xfrm>
          <a:prstGeom prst="rect">
            <a:avLst/>
          </a:prstGeom>
        </p:spPr>
        <p:txBody>
          <a:bodyPr/>
          <a:lstStyle/>
          <a:p>
            <a:pPr/>
            <a:r>
              <a:t>Gebruik de ‘herhaal tot’-blok</a:t>
            </a:r>
          </a:p>
        </p:txBody>
      </p:sp>
      <p:sp>
        <p:nvSpPr>
          <p:cNvPr id="181"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2" name="Content Placeholder 2"/>
          <p:cNvSpPr txBox="1"/>
          <p:nvPr/>
        </p:nvSpPr>
        <p:spPr>
          <a:xfrm>
            <a:off x="4337973" y="3275236"/>
            <a:ext cx="4139605" cy="4174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57200">
              <a:spcBef>
                <a:spcPts val="600"/>
              </a:spcBef>
            </a:lvl1pPr>
          </a:lstStyle>
          <a:p>
            <a:pPr/>
            <a:r>
              <a:t>Wacht tot de krachtmotor is ingedrukt.</a:t>
            </a:r>
          </a:p>
        </p:txBody>
      </p:sp>
      <p:sp>
        <p:nvSpPr>
          <p:cNvPr id="183" name="Content Placeholder 2"/>
          <p:cNvSpPr txBox="1"/>
          <p:nvPr>
            <p:ph type="body" sz="quarter" idx="1"/>
          </p:nvPr>
        </p:nvSpPr>
        <p:spPr>
          <a:xfrm>
            <a:off x="3859141" y="2766262"/>
            <a:ext cx="4022277" cy="399034"/>
          </a:xfrm>
          <a:prstGeom prst="rect">
            <a:avLst/>
          </a:prstGeom>
        </p:spPr>
        <p:txBody>
          <a:bodyPr/>
          <a:lstStyle>
            <a:lvl1pPr marL="0" indent="0">
              <a:buSzTx/>
              <a:buFont typeface="Wingdings 2"/>
              <a:buNone/>
            </a:lvl1pPr>
          </a:lstStyle>
          <a:p>
            <a:pPr/>
            <a:r>
              <a:t>Configureer de motoren.</a:t>
            </a:r>
          </a:p>
        </p:txBody>
      </p:sp>
      <p:sp>
        <p:nvSpPr>
          <p:cNvPr id="184" name="TextBox 2"/>
          <p:cNvSpPr txBox="1"/>
          <p:nvPr/>
        </p:nvSpPr>
        <p:spPr>
          <a:xfrm>
            <a:off x="156436" y="1138946"/>
            <a:ext cx="8804684"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In dit voorbeeld past de robot de snelheid van de motoren aan op basis van de krachtsensor totdat de krachtsensor wordt losgelaten. Dit type lus is anders dan een wacht tot blok, omdat u verschillende acties kunt uitvoeren terwijl u wacht.</a:t>
            </a:r>
          </a:p>
        </p:txBody>
      </p:sp>
      <p:sp>
        <p:nvSpPr>
          <p:cNvPr id="185" name="Content Placeholder 2"/>
          <p:cNvSpPr txBox="1"/>
          <p:nvPr/>
        </p:nvSpPr>
        <p:spPr>
          <a:xfrm>
            <a:off x="4642201" y="4795723"/>
            <a:ext cx="4006296" cy="124485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57200">
              <a:spcBef>
                <a:spcPts val="600"/>
              </a:spcBef>
            </a:lvl1pPr>
          </a:lstStyle>
          <a:p>
            <a:pPr/>
            <a:r>
              <a:t>Pas de snelheid van de motor elke aan op basis van de huidige krachtaflezing elke door de lus. </a:t>
            </a:r>
          </a:p>
        </p:txBody>
      </p:sp>
      <p:sp>
        <p:nvSpPr>
          <p:cNvPr id="186" name="Content Placeholder 2"/>
          <p:cNvSpPr txBox="1"/>
          <p:nvPr/>
        </p:nvSpPr>
        <p:spPr>
          <a:xfrm>
            <a:off x="4544858" y="3786077"/>
            <a:ext cx="4327696" cy="4174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57200">
              <a:spcBef>
                <a:spcPts val="600"/>
              </a:spcBef>
            </a:lvl1pPr>
          </a:lstStyle>
          <a:p>
            <a:pPr/>
            <a:r>
              <a:t>Maak een los totdat de sensor is losgelaten.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89" name="Title 1"/>
          <p:cNvSpPr txBox="1"/>
          <p:nvPr>
            <p:ph type="title"/>
          </p:nvPr>
        </p:nvSpPr>
        <p:spPr>
          <a:xfrm>
            <a:off x="175260" y="292974"/>
            <a:ext cx="8746864" cy="752707"/>
          </a:xfrm>
          <a:prstGeom prst="rect">
            <a:avLst/>
          </a:prstGeom>
        </p:spPr>
        <p:txBody>
          <a:bodyPr/>
          <a:lstStyle/>
          <a:p>
            <a:pPr/>
            <a:r>
              <a:t>Uitdaging: een blokje om</a:t>
            </a:r>
          </a:p>
        </p:txBody>
      </p:sp>
      <p:sp>
        <p:nvSpPr>
          <p:cNvPr id="190" name="Content Placeholder 2"/>
          <p:cNvSpPr txBox="1"/>
          <p:nvPr>
            <p:ph type="body" idx="1"/>
          </p:nvPr>
        </p:nvSpPr>
        <p:spPr>
          <a:xfrm>
            <a:off x="155086" y="1140005"/>
            <a:ext cx="6109791" cy="5082603"/>
          </a:xfrm>
          <a:prstGeom prst="rect">
            <a:avLst/>
          </a:prstGeom>
        </p:spPr>
        <p:txBody>
          <a:bodyPr/>
          <a:lstStyle/>
          <a:p>
            <a:pPr marL="431800" indent="-431800">
              <a:buClrTx/>
              <a:buSzPct val="97000"/>
              <a:buBlip>
                <a:blip r:embed="rId2"/>
              </a:buBlip>
            </a:pPr>
            <a:r>
              <a:t>Maak een ‘rondje’ om het vierkant</a:t>
            </a:r>
          </a:p>
          <a:p>
            <a:pPr marL="431800" indent="-431800">
              <a:buClrTx/>
              <a:buSzPct val="97000"/>
              <a:buBlip>
                <a:blip r:embed="rId2"/>
              </a:buBlip>
            </a:pPr>
            <a:r>
              <a:t>Om dit te doen, moet je 20 cm vooruit gaan en rechtsaf</a:t>
            </a:r>
          </a:p>
          <a:p>
            <a:pPr marL="431800" indent="-431800">
              <a:buClrTx/>
              <a:buSzPct val="97000"/>
              <a:buBlip>
                <a:blip r:embed="rId2"/>
              </a:buBlip>
            </a:pPr>
            <a:r>
              <a:t>Herhaal deze actie 4 keer zodat je om het vierkant rond beweegt.</a:t>
            </a:r>
          </a:p>
          <a:p>
            <a:pPr marL="431800" indent="-431800">
              <a:buClrTx/>
              <a:buSzPct val="97000"/>
              <a:buBlip>
                <a:blip r:embed="rId2"/>
              </a:buBlip>
            </a:pPr>
            <a:r>
              <a:t>Om deze uitdaging te voltooien, denk aan de les over vooruit bewegen en draaien.</a:t>
            </a:r>
          </a:p>
          <a:p>
            <a:pPr marL="431800" indent="-431800">
              <a:buClrTx/>
              <a:buSzPct val="97000"/>
              <a:buBlip>
                <a:blip r:embed="rId2"/>
              </a:buBlip>
            </a:pPr>
            <a:r>
              <a:t>Je herhaalt deze twee acties in een herhaalblok.</a:t>
            </a:r>
          </a:p>
        </p:txBody>
      </p:sp>
      <p:sp>
        <p:nvSpPr>
          <p:cNvPr id="191"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Rectangle 5"/>
          <p:cNvSpPr/>
          <p:nvPr/>
        </p:nvSpPr>
        <p:spPr>
          <a:xfrm>
            <a:off x="6407498" y="1333272"/>
            <a:ext cx="2059881" cy="1828801"/>
          </a:xfrm>
          <a:prstGeom prst="rect">
            <a:avLst/>
          </a:prstGeom>
          <a:solidFill>
            <a:schemeClr val="accent1"/>
          </a:solidFill>
          <a:ln w="22225" cap="rnd">
            <a:solidFill>
              <a:srgbClr val="BA9B00"/>
            </a:solidFill>
          </a:ln>
        </p:spPr>
        <p:txBody>
          <a:bodyPr lIns="45719" rIns="45719" anchor="ctr"/>
          <a:lstStyle/>
          <a:p>
            <a:pPr algn="ctr">
              <a:defRPr>
                <a:solidFill>
                  <a:srgbClr val="FFFFFF"/>
                </a:solidFill>
              </a:defRPr>
            </a:pPr>
          </a:p>
        </p:txBody>
      </p:sp>
      <p:sp>
        <p:nvSpPr>
          <p:cNvPr id="193" name="TextBox 6"/>
          <p:cNvSpPr txBox="1"/>
          <p:nvPr/>
        </p:nvSpPr>
        <p:spPr>
          <a:xfrm>
            <a:off x="7245415" y="3136769"/>
            <a:ext cx="659332"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20cm</a:t>
            </a:r>
          </a:p>
        </p:txBody>
      </p:sp>
      <p:pic>
        <p:nvPicPr>
          <p:cNvPr id="194" name="Picture 7" descr="Picture 7"/>
          <p:cNvPicPr>
            <a:picLocks noChangeAspect="1"/>
          </p:cNvPicPr>
          <p:nvPr/>
        </p:nvPicPr>
        <p:blipFill>
          <a:blip r:embed="rId3">
            <a:extLst/>
          </a:blip>
          <a:srcRect l="0" t="0" r="66834" b="0"/>
          <a:stretch>
            <a:fillRect/>
          </a:stretch>
        </p:blipFill>
        <p:spPr>
          <a:xfrm>
            <a:off x="382844" y="4650173"/>
            <a:ext cx="1775381" cy="126682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97" name="Title 1"/>
          <p:cNvSpPr txBox="1"/>
          <p:nvPr>
            <p:ph type="title"/>
          </p:nvPr>
        </p:nvSpPr>
        <p:spPr>
          <a:xfrm>
            <a:off x="175260" y="292974"/>
            <a:ext cx="8746864" cy="752707"/>
          </a:xfrm>
          <a:prstGeom prst="rect">
            <a:avLst/>
          </a:prstGeom>
        </p:spPr>
        <p:txBody>
          <a:bodyPr/>
          <a:lstStyle/>
          <a:p>
            <a:pPr/>
            <a:r>
              <a:t>oplossing</a:t>
            </a:r>
          </a:p>
        </p:txBody>
      </p:sp>
      <p:sp>
        <p:nvSpPr>
          <p:cNvPr id="198" name="Content Placeholder 2"/>
          <p:cNvSpPr txBox="1"/>
          <p:nvPr>
            <p:ph type="body" sz="quarter" idx="1"/>
          </p:nvPr>
        </p:nvSpPr>
        <p:spPr>
          <a:xfrm>
            <a:off x="155087" y="1338593"/>
            <a:ext cx="4318247" cy="2133552"/>
          </a:xfrm>
          <a:prstGeom prst="rect">
            <a:avLst/>
          </a:prstGeom>
        </p:spPr>
        <p:txBody>
          <a:bodyPr/>
          <a:lstStyle/>
          <a:p>
            <a:pPr marL="431800" indent="-431800">
              <a:lnSpc>
                <a:spcPct val="90000"/>
              </a:lnSpc>
              <a:buClrTx/>
              <a:buSzPct val="97000"/>
              <a:buBlip>
                <a:blip r:embed="rId2"/>
              </a:buBlip>
            </a:pPr>
            <a:r>
              <a:t>In eerdere lessen heb je geleerd hoe je de robot configureert. De eerste set blokken stelt de beweging in van de motoren op ‘% vermogen’, ‘beweeg cm.’ en zet de motoren vast ,zie de les configureren. </a:t>
            </a:r>
          </a:p>
          <a:p>
            <a:pPr marL="431800" indent="-431800">
              <a:lnSpc>
                <a:spcPct val="90000"/>
              </a:lnSpc>
              <a:buClrTx/>
              <a:buSzPct val="97000"/>
              <a:buBlip>
                <a:blip r:embed="rId2"/>
              </a:buBlip>
            </a:pPr>
            <a:r>
              <a:t>Dit programma is geconfigureerd voor DroidBot IV-robot.</a:t>
            </a:r>
          </a:p>
        </p:txBody>
      </p:sp>
      <p:sp>
        <p:nvSpPr>
          <p:cNvPr id="199"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 name="Content Placeholder 2"/>
          <p:cNvSpPr txBox="1"/>
          <p:nvPr/>
        </p:nvSpPr>
        <p:spPr>
          <a:xfrm>
            <a:off x="157479" y="4142018"/>
            <a:ext cx="3930837" cy="149731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431800" indent="-431800" defTabSz="457200">
              <a:spcBef>
                <a:spcPts val="600"/>
              </a:spcBef>
              <a:buSzPct val="97000"/>
              <a:buBlip>
                <a:blip r:embed="rId2"/>
              </a:buBlip>
            </a:lvl1pPr>
          </a:lstStyle>
          <a:p>
            <a:pPr/>
            <a:r>
              <a:t>Codeer de robot zo dat deze 20 cm naar voren beweegt, zie les verplaatsen, en draai 90 graden draaien, zie draaien bij de Gyro-les (kantelsensor).</a:t>
            </a:r>
          </a:p>
        </p:txBody>
      </p:sp>
      <p:pic>
        <p:nvPicPr>
          <p:cNvPr id="201" name="Picture 5" descr="Picture 5"/>
          <p:cNvPicPr>
            <a:picLocks noChangeAspect="1"/>
          </p:cNvPicPr>
          <p:nvPr/>
        </p:nvPicPr>
        <p:blipFill>
          <a:blip r:embed="rId3">
            <a:extLst/>
          </a:blip>
          <a:stretch>
            <a:fillRect/>
          </a:stretch>
        </p:blipFill>
        <p:spPr>
          <a:xfrm>
            <a:off x="5240775" y="1338593"/>
            <a:ext cx="3511340" cy="495189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204" name="Title 1"/>
          <p:cNvSpPr txBox="1"/>
          <p:nvPr>
            <p:ph type="title"/>
          </p:nvPr>
        </p:nvSpPr>
        <p:spPr>
          <a:xfrm>
            <a:off x="175260" y="292974"/>
            <a:ext cx="8746864" cy="752707"/>
          </a:xfrm>
          <a:prstGeom prst="rect">
            <a:avLst/>
          </a:prstGeom>
        </p:spPr>
        <p:txBody>
          <a:bodyPr/>
          <a:lstStyle/>
          <a:p>
            <a:pPr/>
            <a:r>
              <a:t>CREDITS</a:t>
            </a:r>
          </a:p>
        </p:txBody>
      </p:sp>
      <p:sp>
        <p:nvSpPr>
          <p:cNvPr id="205" name="Rectangle 4"/>
          <p:cNvSpPr/>
          <p:nvPr/>
        </p:nvSpPr>
        <p:spPr>
          <a:xfrm>
            <a:off x="575028" y="5782901"/>
            <a:ext cx="7734053" cy="529134"/>
          </a:xfrm>
          <a:prstGeom prst="rect">
            <a:avLst/>
          </a:prstGeom>
          <a:solidFill>
            <a:srgbClr val="F5F5F5"/>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defRPr sz="1200">
                <a:solidFill>
                  <a:srgbClr val="4374B7"/>
                </a:solidFill>
                <a:latin typeface="Helvetica Neue"/>
                <a:ea typeface="Helvetica Neue"/>
                <a:cs typeface="Helvetica Neue"/>
                <a:sym typeface="Helvetica Neue"/>
              </a:defRPr>
            </a:pPr>
            <a:r>
              <a:t>                         </a:t>
            </a:r>
            <a:br/>
            <a:r>
              <a:rPr>
                <a:solidFill>
                  <a:srgbClr val="000000"/>
                </a:solidFill>
              </a:rPr>
              <a:t>This work is licensed under a </a:t>
            </a:r>
            <a:r>
              <a:rPr u="sng">
                <a:solidFill>
                  <a:schemeClr val="accent2"/>
                </a:solidFill>
                <a:uFill>
                  <a:solidFill>
                    <a:schemeClr val="accent2"/>
                  </a:solidFill>
                </a:uFill>
                <a:hlinkClick r:id="rId2" invalidUrl="" action="" tgtFrame="" tooltip="" history="1" highlightClick="0" endSnd="0"/>
              </a:rPr>
              <a:t>Creative Commons Attribution-</a:t>
            </a:r>
            <a:r>
              <a:rPr u="sng">
                <a:solidFill>
                  <a:schemeClr val="accent2"/>
                </a:solidFill>
                <a:uFill>
                  <a:solidFill>
                    <a:schemeClr val="accent2"/>
                  </a:solidFill>
                </a:uFill>
                <a:hlinkClick r:id="rId2" invalidUrl="" action="" tgtFrame="" tooltip="" history="1" highlightClick="0" endSnd="0"/>
              </a:rPr>
              <a:t>NonCommercial</a:t>
            </a:r>
            <a:r>
              <a:rPr u="sng">
                <a:solidFill>
                  <a:schemeClr val="accent2"/>
                </a:solidFill>
                <a:uFill>
                  <a:solidFill>
                    <a:schemeClr val="accent2"/>
                  </a:solidFill>
                </a:uFill>
                <a:hlinkClick r:id="rId2" invalidUrl="" action="" tgtFrame="" tooltip="" history="1" highlightClick="0" endSnd="0"/>
              </a:rPr>
              <a:t>-</a:t>
            </a:r>
            <a:r>
              <a:rPr u="sng">
                <a:solidFill>
                  <a:schemeClr val="accent2"/>
                </a:solidFill>
                <a:uFill>
                  <a:solidFill>
                    <a:schemeClr val="accent2"/>
                  </a:solidFill>
                </a:uFill>
                <a:hlinkClick r:id="rId2" invalidUrl="" action="" tgtFrame="" tooltip="" history="1" highlightClick="0" endSnd="0"/>
              </a:rPr>
              <a:t>ShareAlike</a:t>
            </a:r>
            <a:r>
              <a:rPr u="sng">
                <a:solidFill>
                  <a:schemeClr val="accent2"/>
                </a:solidFill>
                <a:uFill>
                  <a:solidFill>
                    <a:schemeClr val="accent2"/>
                  </a:solidFill>
                </a:uFill>
                <a:hlinkClick r:id="rId2" invalidUrl="" action="" tgtFrame="" tooltip="" history="1" highlightClick="0" endSnd="0"/>
              </a:rPr>
              <a:t> 4.0 International License</a:t>
            </a:r>
            <a:r>
              <a:rPr>
                <a:solidFill>
                  <a:srgbClr val="000000"/>
                </a:solidFill>
              </a:rPr>
              <a:t>.</a:t>
            </a:r>
            <a:r>
              <a:rPr sz="1000">
                <a:solidFill>
                  <a:srgbClr val="000000"/>
                </a:solidFill>
                <a:latin typeface="Arial"/>
                <a:ea typeface="Arial"/>
                <a:cs typeface="Arial"/>
                <a:sym typeface="Arial"/>
              </a:rPr>
              <a:t> </a:t>
            </a:r>
          </a:p>
        </p:txBody>
      </p:sp>
      <p:pic>
        <p:nvPicPr>
          <p:cNvPr id="206" name="Picture 5" descr="Picture 5">
            <a:hlinkClick r:id="rId2" invalidUrl="" action="" tgtFrame="" tooltip="" history="1" highlightClick="0" endSnd="0"/>
          </p:cNvPr>
          <p:cNvPicPr>
            <a:picLocks noChangeAspect="1"/>
          </p:cNvPicPr>
          <p:nvPr/>
        </p:nvPicPr>
        <p:blipFill>
          <a:blip r:embed="rId3">
            <a:extLst/>
          </a:blip>
          <a:stretch>
            <a:fillRect/>
          </a:stretch>
        </p:blipFill>
        <p:spPr>
          <a:xfrm>
            <a:off x="3702510" y="5253616"/>
            <a:ext cx="1479092" cy="521046"/>
          </a:xfrm>
          <a:prstGeom prst="rect">
            <a:avLst/>
          </a:prstGeom>
          <a:ln w="12700">
            <a:miter lim="400000"/>
          </a:ln>
        </p:spPr>
      </p:pic>
      <p:sp>
        <p:nvSpPr>
          <p:cNvPr id="207" name="Slide Number Placeholder 6"/>
          <p:cNvSpPr txBox="1"/>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Content Placeholder 2"/>
          <p:cNvSpPr txBox="1"/>
          <p:nvPr>
            <p:ph type="body" sz="quarter" idx="1"/>
          </p:nvPr>
        </p:nvSpPr>
        <p:spPr>
          <a:xfrm>
            <a:off x="457199" y="1317983"/>
            <a:ext cx="8245476" cy="1145346"/>
          </a:xfrm>
          <a:prstGeom prst="rect">
            <a:avLst/>
          </a:prstGeom>
        </p:spPr>
        <p:txBody>
          <a:bodyPr/>
          <a:lstStyle/>
          <a:p>
            <a:pPr marL="431800" indent="-431800">
              <a:buClrTx/>
              <a:buSzPct val="97000"/>
              <a:buBlip>
                <a:blip r:embed="rId4"/>
              </a:buBlip>
              <a:defRPr sz="1600"/>
            </a:pPr>
            <a:r>
              <a:t>Deze les is gecreëerd door Sanjay Seshan en Arvind Seshan voor SPIKE Prime Lessons.</a:t>
            </a:r>
          </a:p>
          <a:p>
            <a:pPr marL="431800" indent="-431800">
              <a:buClrTx/>
              <a:buSzPct val="97000"/>
              <a:buBlip>
                <a:blip r:embed="rId4"/>
              </a:buBlip>
              <a:defRPr sz="1600"/>
            </a:pPr>
            <a:r>
              <a:t>Deze lessen zijn door Roel van der Linden (</a:t>
            </a:r>
            <a:r>
              <a:rPr u="sng">
                <a:solidFill>
                  <a:schemeClr val="accent2"/>
                </a:solidFill>
                <a:uFill>
                  <a:solidFill>
                    <a:schemeClr val="accent2"/>
                  </a:solidFill>
                </a:uFill>
                <a:hlinkClick r:id="rId5" invalidUrl="" action="" tgtFrame="" tooltip="" history="1" highlightClick="0" endSnd="0"/>
              </a:rPr>
              <a:t>Bouwgabbers.nl</a:t>
            </a:r>
            <a:r>
              <a:t>) vertaald in het Nederlands.</a:t>
            </a:r>
          </a:p>
          <a:p>
            <a:pPr marL="431800" indent="-431800">
              <a:buClrTx/>
              <a:buSzPct val="97000"/>
              <a:buBlip>
                <a:blip r:embed="rId4"/>
              </a:buBlip>
              <a:defRPr sz="1600"/>
            </a:pPr>
            <a:r>
              <a:t>Meer lessen zijn beschikbaar op: </a:t>
            </a:r>
            <a:r>
              <a:rPr u="sng">
                <a:solidFill>
                  <a:schemeClr val="accent2"/>
                </a:solidFill>
                <a:uFill>
                  <a:solidFill>
                    <a:schemeClr val="accent2"/>
                  </a:solidFill>
                </a:uFill>
                <a:hlinkClick r:id="" invalidUrl="" action="ppaction://hlinkshowjump?jump=nextslide" tgtFrame="" tooltip="" history="1" highlightClick="0" endSnd="0"/>
              </a:rPr>
              <a:t>www.primelessons.org</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