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FCA"/>
          </a:solidFill>
        </a:fill>
      </a:tcStyle>
    </a:wholeTbl>
    <a:band2H>
      <a:tcTxStyle b="def" i="def"/>
      <a:tcStyle>
        <a:tcBdr/>
        <a:fill>
          <a:solidFill>
            <a:srgbClr val="FFF7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Rectangle 6"/>
          <p:cNvSpPr/>
          <p:nvPr/>
        </p:nvSpPr>
        <p:spPr>
          <a:xfrm>
            <a:off x="182241" y="2203289"/>
            <a:ext cx="8787652" cy="246858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" name="Titeltekst"/>
          <p:cNvSpPr txBox="1"/>
          <p:nvPr>
            <p:ph type="title"/>
          </p:nvPr>
        </p:nvSpPr>
        <p:spPr>
          <a:xfrm>
            <a:off x="242754" y="2300864"/>
            <a:ext cx="5815852" cy="1504845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/>
            <a:r>
              <a:t>Titeltekst</a:t>
            </a:r>
          </a:p>
        </p:txBody>
      </p:sp>
      <p:sp>
        <p:nvSpPr>
          <p:cNvPr id="23" name="Hoofdtekst - niveau één…"/>
          <p:cNvSpPr txBox="1"/>
          <p:nvPr>
            <p:ph type="body" sz="quarter" idx="1" hasCustomPrompt="1"/>
          </p:nvPr>
        </p:nvSpPr>
        <p:spPr>
          <a:xfrm>
            <a:off x="316711" y="3800535"/>
            <a:ext cx="5741896" cy="5903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5pPr>
          </a:lstStyle>
          <a:p>
            <a:pPr/>
            <a:r>
              <a:t>By Sanjay and Arvind Seshan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Subtitle 1"/>
          <p:cNvSpPr txBox="1"/>
          <p:nvPr/>
        </p:nvSpPr>
        <p:spPr>
          <a:xfrm>
            <a:off x="4854097" y="357846"/>
            <a:ext cx="4070077" cy="5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448055">
              <a:lnSpc>
                <a:spcPct val="90000"/>
              </a:lnSpc>
              <a:spcBef>
                <a:spcPts val="600"/>
              </a:spcBef>
              <a:defRPr sz="2842"/>
            </a:lvl1pPr>
          </a:lstStyle>
          <a:p>
            <a:pPr/>
            <a:r>
              <a:t>SPIKE PRIME LESSONS</a:t>
            </a:r>
          </a:p>
        </p:txBody>
      </p:sp>
      <p:pic>
        <p:nvPicPr>
          <p:cNvPr id="2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rcRect l="0" t="0" r="0" b="32885"/>
          <a:stretch>
            <a:fillRect/>
          </a:stretch>
        </p:blipFill>
        <p:spPr>
          <a:xfrm>
            <a:off x="179837" y="1052244"/>
            <a:ext cx="1668347" cy="1119706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extBox 10"/>
          <p:cNvSpPr txBox="1"/>
          <p:nvPr/>
        </p:nvSpPr>
        <p:spPr>
          <a:xfrm>
            <a:off x="6104325" y="737052"/>
            <a:ext cx="28198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By the Creators of EV3Lessons</a:t>
            </a:r>
          </a:p>
        </p:txBody>
      </p:sp>
      <p:pic>
        <p:nvPicPr>
          <p:cNvPr id="27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24583" t="2888" r="29916" b="4667"/>
          <a:stretch>
            <a:fillRect/>
          </a:stretch>
        </p:blipFill>
        <p:spPr>
          <a:xfrm>
            <a:off x="6058604" y="1349908"/>
            <a:ext cx="2672409" cy="40722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" name="Group 9"/>
          <p:cNvGrpSpPr/>
          <p:nvPr/>
        </p:nvGrpSpPr>
        <p:grpSpPr>
          <a:xfrm>
            <a:off x="179837" y="5060305"/>
            <a:ext cx="4773539" cy="1188623"/>
            <a:chOff x="0" y="0"/>
            <a:chExt cx="4773538" cy="1188622"/>
          </a:xfrm>
        </p:grpSpPr>
        <p:pic>
          <p:nvPicPr>
            <p:cNvPr id="28" name="Picture 12" descr="Picture 1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94972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Picture 13" descr="Picture 1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Picture 14" descr="Picture 14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584916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Picture 15" descr="Picture 15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89944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" name="Dianummer"/>
          <p:cNvSpPr txBox="1"/>
          <p:nvPr>
            <p:ph type="sldNum" sz="quarter" idx="2"/>
          </p:nvPr>
        </p:nvSpPr>
        <p:spPr>
          <a:xfrm>
            <a:off x="65532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Rectangle 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6" name="Hoofdtekst - niveau één…"/>
          <p:cNvSpPr txBox="1"/>
          <p:nvPr>
            <p:ph type="body" idx="1"/>
          </p:nvPr>
        </p:nvSpPr>
        <p:spPr>
          <a:xfrm>
            <a:off x="155088" y="1140005"/>
            <a:ext cx="8831581" cy="5082603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7" name="Dianummer"/>
          <p:cNvSpPr txBox="1"/>
          <p:nvPr>
            <p:ph type="sldNum" sz="quarter" idx="2"/>
          </p:nvPr>
        </p:nvSpPr>
        <p:spPr>
          <a:xfrm>
            <a:off x="8236371" y="6326361"/>
            <a:ext cx="281941" cy="2946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" name="Straight Connector 8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Rectangle 7"/>
          <p:cNvSpPr/>
          <p:nvPr/>
        </p:nvSpPr>
        <p:spPr>
          <a:xfrm>
            <a:off x="452645" y="5141972"/>
            <a:ext cx="8238709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Titeltekst"/>
          <p:cNvSpPr txBox="1"/>
          <p:nvPr>
            <p:ph type="title"/>
          </p:nvPr>
        </p:nvSpPr>
        <p:spPr>
          <a:xfrm>
            <a:off x="581193" y="3036572"/>
            <a:ext cx="7989752" cy="150484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61" name="Hoofdtekst - niveau één…"/>
          <p:cNvSpPr txBox="1"/>
          <p:nvPr>
            <p:ph type="body" sz="quarter" idx="1"/>
          </p:nvPr>
        </p:nvSpPr>
        <p:spPr>
          <a:xfrm>
            <a:off x="581193" y="4541416"/>
            <a:ext cx="7989752" cy="60055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chemeClr val="accent2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2" name="Dianummer"/>
          <p:cNvSpPr txBox="1"/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" name="Rectangle 1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Title 1"/>
          <p:cNvSpPr txBox="1"/>
          <p:nvPr/>
        </p:nvSpPr>
        <p:spPr>
          <a:xfrm>
            <a:off x="220980" y="292974"/>
            <a:ext cx="8655424" cy="75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457200">
              <a:defRPr cap="all" sz="2800"/>
            </a:lvl1pPr>
          </a:lstStyle>
          <a:p>
            <a:pPr/>
            <a:r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ofdtekst - niveau één…"/>
          <p:cNvSpPr txBox="1"/>
          <p:nvPr>
            <p:ph type="body" sz="half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2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Hoofdtekst - niveau één…"/>
          <p:cNvSpPr txBox="1"/>
          <p:nvPr>
            <p:ph type="body" sz="quarter" idx="1"/>
          </p:nvPr>
        </p:nvSpPr>
        <p:spPr>
          <a:xfrm>
            <a:off x="887219" y="2228002"/>
            <a:ext cx="3593501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chemeClr val="accent2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85" name="Text Placeholder 4"/>
          <p:cNvSpPr/>
          <p:nvPr>
            <p:ph type="body" sz="quarter" idx="21"/>
          </p:nvPr>
        </p:nvSpPr>
        <p:spPr>
          <a:xfrm>
            <a:off x="4969307" y="2228002"/>
            <a:ext cx="3601635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pPr>
          </a:p>
        </p:txBody>
      </p:sp>
      <p:sp>
        <p:nvSpPr>
          <p:cNvPr id="86" name="Dianummer"/>
          <p:cNvSpPr txBox="1"/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Rectangle 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Rectangle 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109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Straight Connector 10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Rectangle 8"/>
          <p:cNvSpPr/>
          <p:nvPr/>
        </p:nvSpPr>
        <p:spPr>
          <a:xfrm>
            <a:off x="452645" y="5141972"/>
            <a:ext cx="8238709" cy="12747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Titeltekst"/>
          <p:cNvSpPr txBox="1"/>
          <p:nvPr>
            <p:ph type="title"/>
          </p:nvPr>
        </p:nvSpPr>
        <p:spPr>
          <a:xfrm>
            <a:off x="581352" y="5262295"/>
            <a:ext cx="3536625" cy="689515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23" name="Hoofdtekst - niveau één…"/>
          <p:cNvSpPr txBox="1"/>
          <p:nvPr>
            <p:ph type="body" idx="1"/>
          </p:nvPr>
        </p:nvSpPr>
        <p:spPr>
          <a:xfrm>
            <a:off x="446399" y="601199"/>
            <a:ext cx="8240401" cy="4204801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  <a:lvl2pPr marL="663999" indent="-339999">
              <a:defRPr sz="2000"/>
            </a:lvl2pPr>
            <a:lvl3pPr marL="967500" indent="-337500">
              <a:defRPr sz="2000"/>
            </a:lvl3pPr>
            <a:lvl4pPr marL="1342285" indent="-334285">
              <a:defRPr sz="2000"/>
            </a:lvl4pPr>
            <a:lvl5pPr marL="1702285" indent="-334285">
              <a:defRPr sz="20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24" name="Text Placeholder 3"/>
          <p:cNvSpPr/>
          <p:nvPr>
            <p:ph type="body" sz="quarter" idx="21"/>
          </p:nvPr>
        </p:nvSpPr>
        <p:spPr>
          <a:xfrm>
            <a:off x="4305617" y="5262295"/>
            <a:ext cx="4265327" cy="689516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25" name="Dianummer"/>
          <p:cNvSpPr txBox="1"/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Titeltekst"/>
          <p:cNvSpPr txBox="1"/>
          <p:nvPr>
            <p:ph type="title"/>
          </p:nvPr>
        </p:nvSpPr>
        <p:spPr>
          <a:xfrm>
            <a:off x="581191" y="4693389"/>
            <a:ext cx="7989753" cy="566739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37" name="Picture Placeholder 2"/>
          <p:cNvSpPr/>
          <p:nvPr>
            <p:ph type="pic" idx="21"/>
          </p:nvPr>
        </p:nvSpPr>
        <p:spPr>
          <a:xfrm>
            <a:off x="448092" y="599725"/>
            <a:ext cx="8238707" cy="35572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8" name="Hoofdtekst - niveau één…"/>
          <p:cNvSpPr txBox="1"/>
          <p:nvPr>
            <p:ph type="body" sz="quarter" idx="1"/>
          </p:nvPr>
        </p:nvSpPr>
        <p:spPr>
          <a:xfrm>
            <a:off x="581191" y="5260125"/>
            <a:ext cx="7989753" cy="59867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9" name="Dianummer"/>
          <p:cNvSpPr txBox="1"/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Dianummer"/>
          <p:cNvSpPr txBox="1"/>
          <p:nvPr>
            <p:ph type="sldNum" sz="quarter" idx="2"/>
          </p:nvPr>
        </p:nvSpPr>
        <p:spPr>
          <a:xfrm>
            <a:off x="8236371" y="6280641"/>
            <a:ext cx="281941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Straight Connector 8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" name="Rectangle 1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" name="Titeltekst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10" name="Hoofdtekst - niveau één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305999" marR="0" indent="-305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668250" marR="0" indent="-34424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977142" marR="0" indent="-347142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358999" marR="0" indent="-35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1718999" marR="0" indent="-350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0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2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26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6.png"/><Relationship Id="rId4" Type="http://schemas.openxmlformats.org/officeDocument/2006/relationships/image" Target="../media/image1.jpeg"/><Relationship Id="rId5" Type="http://schemas.openxmlformats.org/officeDocument/2006/relationships/hyperlink" Target="http://IBouwgabbers.n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geluid en muziek blokken gebruiken</a:t>
            </a:r>
          </a:p>
        </p:txBody>
      </p:sp>
      <p:sp>
        <p:nvSpPr>
          <p:cNvPr id="149" name="Subtitle 2"/>
          <p:cNvSpPr txBox="1"/>
          <p:nvPr>
            <p:ph type="subTitle" sz="quarter" idx="1"/>
          </p:nvPr>
        </p:nvSpPr>
        <p:spPr>
          <a:xfrm>
            <a:off x="316711" y="3800535"/>
            <a:ext cx="5741896" cy="590322"/>
          </a:xfrm>
          <a:prstGeom prst="rect">
            <a:avLst/>
          </a:prstGeom>
        </p:spPr>
        <p:txBody>
          <a:bodyPr/>
          <a:lstStyle/>
          <a:p>
            <a:pPr/>
            <a:r>
              <a:t>Door: SANJAY &amp; ARVIND SESHAN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ooter Placeholder 3"/>
          <p:cNvSpPr txBox="1"/>
          <p:nvPr/>
        </p:nvSpPr>
        <p:spPr>
          <a:xfrm>
            <a:off x="134128" y="6330493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152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lesdoelen</a:t>
            </a:r>
          </a:p>
        </p:txBody>
      </p:sp>
      <p:sp>
        <p:nvSpPr>
          <p:cNvPr id="153" name="Content Placeholder 2"/>
          <p:cNvSpPr txBox="1"/>
          <p:nvPr>
            <p:ph type="body" sz="half" idx="1"/>
          </p:nvPr>
        </p:nvSpPr>
        <p:spPr>
          <a:xfrm>
            <a:off x="155087" y="1140006"/>
            <a:ext cx="8831582" cy="2409221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Leer de blokken ‘geluid’ te gebruiken.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Leer hoe geluiden gecreëerd en gewijzigd kunnen worden.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Leer de muziekblokken aan het palet toe te voegen.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Componeer muziek.</a:t>
            </a:r>
          </a:p>
        </p:txBody>
      </p:sp>
      <p:sp>
        <p:nvSpPr>
          <p:cNvPr id="154" name="Slide Number Placeholder 6"/>
          <p:cNvSpPr txBox="1"/>
          <p:nvPr>
            <p:ph type="sldNum" sz="quarter" idx="2"/>
          </p:nvPr>
        </p:nvSpPr>
        <p:spPr>
          <a:xfrm>
            <a:off x="8236371" y="6326361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ooter Placeholder 3"/>
          <p:cNvSpPr txBox="1"/>
          <p:nvPr/>
        </p:nvSpPr>
        <p:spPr>
          <a:xfrm>
            <a:off x="134128" y="6330493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157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Geluidsblokken</a:t>
            </a:r>
          </a:p>
        </p:txBody>
      </p:sp>
      <p:sp>
        <p:nvSpPr>
          <p:cNvPr id="158" name="Content Placeholder 2"/>
          <p:cNvSpPr txBox="1"/>
          <p:nvPr>
            <p:ph type="body" sz="half" idx="1"/>
          </p:nvPr>
        </p:nvSpPr>
        <p:spPr>
          <a:xfrm>
            <a:off x="155088" y="1140005"/>
            <a:ext cx="4112755" cy="5082603"/>
          </a:xfrm>
          <a:prstGeom prst="rect">
            <a:avLst/>
          </a:prstGeom>
        </p:spPr>
        <p:txBody>
          <a:bodyPr/>
          <a:lstStyle/>
          <a:p>
            <a:pPr marL="418845" indent="-418845" defTabSz="443484">
              <a:spcBef>
                <a:spcPts val="500"/>
              </a:spcBef>
              <a:buClrTx/>
              <a:buSzPct val="97000"/>
              <a:buBlip>
                <a:blip r:embed="rId2"/>
              </a:buBlip>
              <a:defRPr sz="1746"/>
            </a:pPr>
            <a:r>
              <a:t>Geluidsblokken zijn te vinden in twee paletten.</a:t>
            </a:r>
          </a:p>
          <a:p>
            <a:pPr marL="418845" indent="-418845" defTabSz="443484">
              <a:spcBef>
                <a:spcPts val="500"/>
              </a:spcBef>
              <a:buClrTx/>
              <a:buSzPct val="97000"/>
              <a:buBlip>
                <a:blip r:embed="rId2"/>
              </a:buBlip>
              <a:defRPr sz="1746"/>
            </a:pPr>
            <a:r>
              <a:t>De muziekblokken moeten met extensies aan uw blokpalet worden toegevoegd.</a:t>
            </a:r>
          </a:p>
          <a:p>
            <a:pPr marL="418845" indent="-418845" defTabSz="443484">
              <a:spcBef>
                <a:spcPts val="500"/>
              </a:spcBef>
              <a:buClrTx/>
              <a:buSzPct val="97000"/>
              <a:buBlip>
                <a:blip r:embed="rId2"/>
              </a:buBlip>
              <a:defRPr sz="1746"/>
            </a:pPr>
            <a:r>
              <a:t>U kunt noten spelen, van instrument wisselen en zelfs aangepaste geluiden maken.</a:t>
            </a:r>
          </a:p>
          <a:p>
            <a:pPr marL="418845" indent="-418845" defTabSz="443484">
              <a:spcBef>
                <a:spcPts val="500"/>
              </a:spcBef>
              <a:buClrTx/>
              <a:buSzPct val="97000"/>
              <a:buBlip>
                <a:blip r:embed="rId2"/>
              </a:buBlip>
              <a:defRPr sz="1746"/>
            </a:pPr>
            <a:r>
              <a:t>Geluidsblokken kunnen voor plezier aan projecten worden toegevoegd, maar ook voor foutopsporingsdoeleinden - bijv. ze gebruikt ze om aan te geven wanneer een stuk code is voltooid.</a:t>
            </a:r>
          </a:p>
          <a:p>
            <a:pPr marL="418845" indent="-418845" defTabSz="443484">
              <a:spcBef>
                <a:spcPts val="500"/>
              </a:spcBef>
              <a:buClrTx/>
              <a:buSzPct val="97000"/>
              <a:buBlip>
                <a:blip r:embed="rId2"/>
              </a:buBlip>
              <a:defRPr sz="1746"/>
            </a:pPr>
            <a:r>
              <a:t>Let op:  Alleen de ‘start met afspelen pieptoon’ geluidsblokken spelen daadwerkelijk op de Hub, de andere geluiden hoor je via het device (laptop / tablet, etc.)</a:t>
            </a:r>
          </a:p>
        </p:txBody>
      </p:sp>
      <p:sp>
        <p:nvSpPr>
          <p:cNvPr id="159" name="Slide Number Placeholder 4"/>
          <p:cNvSpPr txBox="1"/>
          <p:nvPr>
            <p:ph type="sldNum" sz="quarter" idx="2"/>
          </p:nvPr>
        </p:nvSpPr>
        <p:spPr>
          <a:xfrm>
            <a:off x="8236371" y="6326361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rcRect l="3599" t="0" r="0" b="0"/>
          <a:stretch>
            <a:fillRect/>
          </a:stretch>
        </p:blipFill>
        <p:spPr>
          <a:xfrm>
            <a:off x="4640580" y="1197209"/>
            <a:ext cx="1890235" cy="491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03552" y="1323535"/>
            <a:ext cx="1920066" cy="2976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ooter Placeholder 3"/>
          <p:cNvSpPr txBox="1"/>
          <p:nvPr/>
        </p:nvSpPr>
        <p:spPr>
          <a:xfrm>
            <a:off x="134128" y="6330493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164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Meer geluiden toevoegen</a:t>
            </a:r>
          </a:p>
        </p:txBody>
      </p:sp>
      <p:sp>
        <p:nvSpPr>
          <p:cNvPr id="165" name="Content Placeholder 2"/>
          <p:cNvSpPr txBox="1"/>
          <p:nvPr>
            <p:ph type="body" sz="quarter" idx="1"/>
          </p:nvPr>
        </p:nvSpPr>
        <p:spPr>
          <a:xfrm>
            <a:off x="155088" y="1140005"/>
            <a:ext cx="4803907" cy="1883525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Meer geluiden zijn toe te voegen via het dropdown-menu.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Er zijn veel geluiden in de geluidsbibliotheek.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Nadat het geluid is geselecteerd, is deze ook te wijzigen.</a:t>
            </a:r>
          </a:p>
        </p:txBody>
      </p:sp>
      <p:sp>
        <p:nvSpPr>
          <p:cNvPr id="166" name="Slide Number Placeholder 4"/>
          <p:cNvSpPr txBox="1"/>
          <p:nvPr>
            <p:ph type="sldNum" sz="quarter" idx="2"/>
          </p:nvPr>
        </p:nvSpPr>
        <p:spPr>
          <a:xfrm>
            <a:off x="8236371" y="6326361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3916" y="1238680"/>
            <a:ext cx="2131305" cy="1590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4067" y="3216528"/>
            <a:ext cx="3667031" cy="287111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6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85359" y="3216528"/>
            <a:ext cx="3693531" cy="287111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70" name="Rectangle 11"/>
          <p:cNvSpPr/>
          <p:nvPr/>
        </p:nvSpPr>
        <p:spPr>
          <a:xfrm>
            <a:off x="2206600" y="3456211"/>
            <a:ext cx="481964" cy="206950"/>
          </a:xfrm>
          <a:prstGeom prst="rect">
            <a:avLst/>
          </a:prstGeom>
          <a:ln w="28575" cap="rnd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1" name="Rectangle 12"/>
          <p:cNvSpPr/>
          <p:nvPr/>
        </p:nvSpPr>
        <p:spPr>
          <a:xfrm>
            <a:off x="5927604" y="2299573"/>
            <a:ext cx="579074" cy="206950"/>
          </a:xfrm>
          <a:prstGeom prst="rect">
            <a:avLst/>
          </a:prstGeom>
          <a:ln w="28575" cap="rnd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ooter Placeholder 3"/>
          <p:cNvSpPr txBox="1"/>
          <p:nvPr/>
        </p:nvSpPr>
        <p:spPr>
          <a:xfrm>
            <a:off x="134128" y="6330493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174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aangepaste geluiden opnemen</a:t>
            </a:r>
          </a:p>
        </p:txBody>
      </p:sp>
      <p:sp>
        <p:nvSpPr>
          <p:cNvPr id="175" name="Content Placeholder 2"/>
          <p:cNvSpPr txBox="1"/>
          <p:nvPr>
            <p:ph type="body" idx="1"/>
          </p:nvPr>
        </p:nvSpPr>
        <p:spPr>
          <a:xfrm>
            <a:off x="155087" y="1140005"/>
            <a:ext cx="8831582" cy="508260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</a:lstStyle>
          <a:p>
            <a:pPr/>
            <a:r>
              <a:t>Aangepaste geluiden zijn op twee manieren op te nemen: ofwel vanuit ‘opnemen’ of ‘menu toevoegen’.</a:t>
            </a:r>
          </a:p>
        </p:txBody>
      </p:sp>
      <p:sp>
        <p:nvSpPr>
          <p:cNvPr id="176" name="Slide Number Placeholder 4"/>
          <p:cNvSpPr txBox="1"/>
          <p:nvPr>
            <p:ph type="sldNum" sz="quarter" idx="2"/>
          </p:nvPr>
        </p:nvSpPr>
        <p:spPr>
          <a:xfrm>
            <a:off x="8236371" y="6326361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092" y="3391170"/>
            <a:ext cx="2950846" cy="27846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7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5814" y="2540428"/>
            <a:ext cx="4956397" cy="363534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79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2423" y="1785652"/>
            <a:ext cx="1944184" cy="1450796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Rectangle 8"/>
          <p:cNvSpPr/>
          <p:nvPr/>
        </p:nvSpPr>
        <p:spPr>
          <a:xfrm>
            <a:off x="1095375" y="2666196"/>
            <a:ext cx="721995" cy="167326"/>
          </a:xfrm>
          <a:prstGeom prst="rect">
            <a:avLst/>
          </a:prstGeom>
          <a:ln w="28575" cap="rnd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Rectangle 9"/>
          <p:cNvSpPr/>
          <p:nvPr/>
        </p:nvSpPr>
        <p:spPr>
          <a:xfrm>
            <a:off x="6345556" y="2910838"/>
            <a:ext cx="481965" cy="206950"/>
          </a:xfrm>
          <a:prstGeom prst="rect">
            <a:avLst/>
          </a:prstGeom>
          <a:ln w="28575" cap="rnd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ooter Placeholder 3"/>
          <p:cNvSpPr txBox="1"/>
          <p:nvPr/>
        </p:nvSpPr>
        <p:spPr>
          <a:xfrm>
            <a:off x="134128" y="6330493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184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uitdaging en oplossing</a:t>
            </a:r>
          </a:p>
        </p:txBody>
      </p:sp>
      <p:sp>
        <p:nvSpPr>
          <p:cNvPr id="185" name="Content Placeholder 2"/>
          <p:cNvSpPr txBox="1"/>
          <p:nvPr>
            <p:ph type="body" idx="1"/>
          </p:nvPr>
        </p:nvSpPr>
        <p:spPr>
          <a:xfrm>
            <a:off x="155087" y="1140005"/>
            <a:ext cx="8831582" cy="5082603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Bespeel een instrument.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Voeg de muziek-extensieblokken toe door op het extensiepictogram onder aan het blokpalet te klikken: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Kies je favoriete instrument.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Componeer een kort muziekstuk en laat het 4 keer afspelen.</a:t>
            </a:r>
          </a:p>
        </p:txBody>
      </p:sp>
      <p:sp>
        <p:nvSpPr>
          <p:cNvPr id="186" name="Slide Number Placeholder 4"/>
          <p:cNvSpPr txBox="1"/>
          <p:nvPr>
            <p:ph type="sldNum" sz="quarter" idx="2"/>
          </p:nvPr>
        </p:nvSpPr>
        <p:spPr>
          <a:xfrm>
            <a:off x="8236371" y="6326361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7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30051" y="1782236"/>
            <a:ext cx="419101" cy="352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1513" y="2998217"/>
            <a:ext cx="2495551" cy="3133726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extBox 8"/>
          <p:cNvSpPr txBox="1"/>
          <p:nvPr/>
        </p:nvSpPr>
        <p:spPr>
          <a:xfrm>
            <a:off x="3182782" y="3560569"/>
            <a:ext cx="345143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Het instrument is ingesteld op klaren</a:t>
            </a:r>
          </a:p>
        </p:txBody>
      </p:sp>
      <p:sp>
        <p:nvSpPr>
          <p:cNvPr id="190" name="TextBox 9"/>
          <p:cNvSpPr txBox="1"/>
          <p:nvPr/>
        </p:nvSpPr>
        <p:spPr>
          <a:xfrm>
            <a:off x="3182783" y="4417760"/>
            <a:ext cx="277843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Er worden vier noten afgespeeld.</a:t>
            </a:r>
          </a:p>
        </p:txBody>
      </p:sp>
      <p:sp>
        <p:nvSpPr>
          <p:cNvPr id="191" name="TextBox 10"/>
          <p:cNvSpPr txBox="1"/>
          <p:nvPr/>
        </p:nvSpPr>
        <p:spPr>
          <a:xfrm>
            <a:off x="3182782" y="3989165"/>
            <a:ext cx="423465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Muziek wordt 4 keer afgespeeld met het herhaalblok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194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CREDITS</a:t>
            </a:r>
          </a:p>
        </p:txBody>
      </p:sp>
      <p:sp>
        <p:nvSpPr>
          <p:cNvPr id="195" name="Rectangle 4"/>
          <p:cNvSpPr/>
          <p:nvPr/>
        </p:nvSpPr>
        <p:spPr>
          <a:xfrm>
            <a:off x="575028" y="5782901"/>
            <a:ext cx="7734053" cy="529134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1200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                         </a:t>
            </a:r>
            <a:br/>
            <a:r>
              <a:rPr>
                <a:solidFill>
                  <a:srgbClr val="000000"/>
                </a:solidFill>
              </a:rPr>
              <a:t>This work is licensed under a 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Creative Commons Attribution-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NonCommercial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-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ShareAlike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 4.0 International License</a:t>
            </a:r>
            <a:r>
              <a:rPr>
                <a:solidFill>
                  <a:srgbClr val="000000"/>
                </a:solidFill>
              </a:rPr>
              <a:t>.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96" name="Picture 5" descr="Picture 5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2510" y="5253616"/>
            <a:ext cx="1479092" cy="52104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lide Number Placeholder 6"/>
          <p:cNvSpPr txBox="1"/>
          <p:nvPr>
            <p:ph type="sldNum" sz="quarter" idx="2"/>
          </p:nvPr>
        </p:nvSpPr>
        <p:spPr>
          <a:xfrm>
            <a:off x="8236371" y="6326361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Content Placeholder 2"/>
          <p:cNvSpPr txBox="1"/>
          <p:nvPr>
            <p:ph type="body" sz="quarter" idx="1"/>
          </p:nvPr>
        </p:nvSpPr>
        <p:spPr>
          <a:xfrm>
            <a:off x="457199" y="1317983"/>
            <a:ext cx="8245476" cy="1145346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Deze les is gecreëerd door Sanjay Seshan en Arvind Seshan voor SPIKE Prime Lessons.</a:t>
            </a:r>
          </a:p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Deze lessen zijn door Roel van der Linden (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5" invalidUrl="" action="" tgtFrame="" tooltip="" history="1" highlightClick="0" endSnd="0"/>
              </a:rPr>
              <a:t>Bouwgabbers.nl</a:t>
            </a:r>
            <a:r>
              <a:t>) vertaald in het Nederlands.</a:t>
            </a:r>
          </a:p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Meer lessen zijn beschikbaar op: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" invalidUrl="" action="ppaction://hlinkshowjump?jump=nextslide" tgtFrame="" tooltip="" history="1" highlightClick="0" endSnd="0"/>
              </a:rPr>
              <a:t>www.primelessons.org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ividen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ividen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