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FCA"/>
          </a:solidFill>
        </a:fill>
      </a:tcStyle>
    </a:wholeTbl>
    <a:band2H>
      <a:tcTxStyle b="def" i="def"/>
      <a:tcStyle>
        <a:tcBdr/>
        <a:fill>
          <a:solidFill>
            <a:srgbClr val="FFF7E6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ACA"/>
          </a:solidFill>
        </a:fill>
      </a:tcStyle>
    </a:wholeTbl>
    <a:band2H>
      <a:tcTxStyle b="def" i="def"/>
      <a:tcStyle>
        <a:tcBdr/>
        <a:fill>
          <a:solidFill>
            <a:srgbClr val="FFE6E6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" name="Rectangle 10"/>
          <p:cNvSpPr/>
          <p:nvPr/>
        </p:nvSpPr>
        <p:spPr>
          <a:xfrm>
            <a:off x="3097744" y="111873"/>
            <a:ext cx="2926082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" name="Straight Connector 13"/>
          <p:cNvSpPr/>
          <p:nvPr/>
        </p:nvSpPr>
        <p:spPr>
          <a:xfrm>
            <a:off x="175259" y="6316934"/>
            <a:ext cx="8831581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" name="Rectangle 6"/>
          <p:cNvSpPr/>
          <p:nvPr/>
        </p:nvSpPr>
        <p:spPr>
          <a:xfrm>
            <a:off x="182241" y="2203289"/>
            <a:ext cx="8787652" cy="246858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" name="Titeltekst"/>
          <p:cNvSpPr txBox="1"/>
          <p:nvPr>
            <p:ph type="title"/>
          </p:nvPr>
        </p:nvSpPr>
        <p:spPr>
          <a:xfrm>
            <a:off x="242754" y="2300864"/>
            <a:ext cx="5815852" cy="1504845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pPr/>
            <a:r>
              <a:t>Titeltekst</a:t>
            </a:r>
          </a:p>
        </p:txBody>
      </p:sp>
      <p:sp>
        <p:nvSpPr>
          <p:cNvPr id="23" name="Hoofdtekst - niveau één…"/>
          <p:cNvSpPr txBox="1"/>
          <p:nvPr>
            <p:ph type="body" sz="quarter" idx="1" hasCustomPrompt="1"/>
          </p:nvPr>
        </p:nvSpPr>
        <p:spPr>
          <a:xfrm>
            <a:off x="316711" y="3800535"/>
            <a:ext cx="5741896" cy="59032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1pPr>
            <a:lvl2pPr marL="0" indent="45720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2pPr>
            <a:lvl3pPr marL="0" indent="91440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3pPr>
            <a:lvl4pPr marL="0" indent="137160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4pPr>
            <a:lvl5pPr marL="0" indent="1828800">
              <a:buClrTx/>
              <a:buSzTx/>
              <a:buNone/>
              <a:defRPr cap="all" sz="1600">
                <a:solidFill>
                  <a:schemeClr val="accent2"/>
                </a:solidFill>
              </a:defRPr>
            </a:lvl5pPr>
          </a:lstStyle>
          <a:p>
            <a:pPr/>
            <a:r>
              <a:t>By Sanjay and Arvind Seshan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Subtitle 1"/>
          <p:cNvSpPr txBox="1"/>
          <p:nvPr/>
        </p:nvSpPr>
        <p:spPr>
          <a:xfrm>
            <a:off x="4854096" y="357846"/>
            <a:ext cx="4070078" cy="5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r" defTabSz="448055">
              <a:lnSpc>
                <a:spcPct val="90000"/>
              </a:lnSpc>
              <a:spcBef>
                <a:spcPts val="600"/>
              </a:spcBef>
              <a:defRPr sz="2842"/>
            </a:lvl1pPr>
          </a:lstStyle>
          <a:p>
            <a:pPr/>
            <a:r>
              <a:t>SPIKE PRIME LESSONS</a:t>
            </a:r>
          </a:p>
        </p:txBody>
      </p:sp>
      <p:pic>
        <p:nvPicPr>
          <p:cNvPr id="25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rcRect l="0" t="0" r="0" b="32885"/>
          <a:stretch>
            <a:fillRect/>
          </a:stretch>
        </p:blipFill>
        <p:spPr>
          <a:xfrm>
            <a:off x="179837" y="1052243"/>
            <a:ext cx="1668347" cy="1119708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TextBox 10"/>
          <p:cNvSpPr txBox="1"/>
          <p:nvPr/>
        </p:nvSpPr>
        <p:spPr>
          <a:xfrm>
            <a:off x="6104324" y="737052"/>
            <a:ext cx="281984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By the Creators of EV3Lessons</a:t>
            </a:r>
          </a:p>
        </p:txBody>
      </p:sp>
      <p:pic>
        <p:nvPicPr>
          <p:cNvPr id="27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24583" t="2888" r="29916" b="4667"/>
          <a:stretch>
            <a:fillRect/>
          </a:stretch>
        </p:blipFill>
        <p:spPr>
          <a:xfrm>
            <a:off x="6058604" y="1349908"/>
            <a:ext cx="2672410" cy="40722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" name="Group 9"/>
          <p:cNvGrpSpPr/>
          <p:nvPr/>
        </p:nvGrpSpPr>
        <p:grpSpPr>
          <a:xfrm>
            <a:off x="179837" y="5060305"/>
            <a:ext cx="4773539" cy="1188623"/>
            <a:chOff x="0" y="0"/>
            <a:chExt cx="4773538" cy="1188622"/>
          </a:xfrm>
        </p:grpSpPr>
        <p:pic>
          <p:nvPicPr>
            <p:cNvPr id="28" name="Picture 12" descr="Picture 1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194972" y="0"/>
              <a:ext cx="1188623" cy="11886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" name="Picture 13" descr="Picture 13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188623" cy="11886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" name="Picture 14" descr="Picture 14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584916" y="0"/>
              <a:ext cx="1188623" cy="11886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" name="Picture 15" descr="Picture 15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389944" y="0"/>
              <a:ext cx="1188623" cy="11886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" name="Dianummer"/>
          <p:cNvSpPr txBox="1"/>
          <p:nvPr>
            <p:ph type="sldNum" sz="quarter" idx="2"/>
          </p:nvPr>
        </p:nvSpPr>
        <p:spPr>
          <a:xfrm>
            <a:off x="6553200" y="6356350"/>
            <a:ext cx="2133600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7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8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9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0" name="Rectangle 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1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152" name="Hoofdtekst - niveau één…"/>
          <p:cNvSpPr txBox="1"/>
          <p:nvPr>
            <p:ph type="body" idx="1"/>
          </p:nvPr>
        </p:nvSpPr>
        <p:spPr>
          <a:xfrm>
            <a:off x="155088" y="1140005"/>
            <a:ext cx="8831581" cy="5082603"/>
          </a:xfrm>
          <a:prstGeom prst="rect">
            <a:avLst/>
          </a:prstGeom>
        </p:spPr>
        <p:txBody>
          <a:bodyPr/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53" name="Dianummer"/>
          <p:cNvSpPr txBox="1"/>
          <p:nvPr>
            <p:ph type="sldNum" sz="quarter" idx="2"/>
          </p:nvPr>
        </p:nvSpPr>
        <p:spPr>
          <a:xfrm>
            <a:off x="8236371" y="6326361"/>
            <a:ext cx="281941" cy="2946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4" name="Straight Connector 8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" name="Rectangle 10"/>
          <p:cNvSpPr/>
          <p:nvPr/>
        </p:nvSpPr>
        <p:spPr>
          <a:xfrm>
            <a:off x="3097744" y="111873"/>
            <a:ext cx="2926082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3" name="Straight Connector 13"/>
          <p:cNvSpPr/>
          <p:nvPr/>
        </p:nvSpPr>
        <p:spPr>
          <a:xfrm>
            <a:off x="175259" y="6316934"/>
            <a:ext cx="8831581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4" name="Rectangle 6"/>
          <p:cNvSpPr/>
          <p:nvPr/>
        </p:nvSpPr>
        <p:spPr>
          <a:xfrm>
            <a:off x="142200" y="249101"/>
            <a:ext cx="8831579" cy="84045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46" name="Hoofdtekst - niveau één…"/>
          <p:cNvSpPr txBox="1"/>
          <p:nvPr>
            <p:ph type="body" idx="1"/>
          </p:nvPr>
        </p:nvSpPr>
        <p:spPr>
          <a:xfrm>
            <a:off x="155088" y="1140005"/>
            <a:ext cx="8831581" cy="5082603"/>
          </a:xfrm>
          <a:prstGeom prst="rect">
            <a:avLst/>
          </a:prstGeom>
        </p:spPr>
        <p:txBody>
          <a:bodyPr/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7" name="Dianummer"/>
          <p:cNvSpPr txBox="1"/>
          <p:nvPr>
            <p:ph type="sldNum" sz="quarter" idx="2"/>
          </p:nvPr>
        </p:nvSpPr>
        <p:spPr>
          <a:xfrm>
            <a:off x="8236371" y="6317217"/>
            <a:ext cx="281941" cy="2946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" name="Straight Connector 8"/>
          <p:cNvSpPr/>
          <p:nvPr/>
        </p:nvSpPr>
        <p:spPr>
          <a:xfrm>
            <a:off x="175259" y="6316934"/>
            <a:ext cx="8831581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7" name="Rectangle 10"/>
          <p:cNvSpPr/>
          <p:nvPr/>
        </p:nvSpPr>
        <p:spPr>
          <a:xfrm>
            <a:off x="3097744" y="111873"/>
            <a:ext cx="2926082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8" name="Straight Connector 13"/>
          <p:cNvSpPr/>
          <p:nvPr/>
        </p:nvSpPr>
        <p:spPr>
          <a:xfrm>
            <a:off x="175259" y="6316934"/>
            <a:ext cx="8831581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9" name="Rectangle 7"/>
          <p:cNvSpPr/>
          <p:nvPr/>
        </p:nvSpPr>
        <p:spPr>
          <a:xfrm>
            <a:off x="452645" y="5141972"/>
            <a:ext cx="8238709" cy="12588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0" name="Titeltekst"/>
          <p:cNvSpPr txBox="1"/>
          <p:nvPr>
            <p:ph type="title"/>
          </p:nvPr>
        </p:nvSpPr>
        <p:spPr>
          <a:xfrm>
            <a:off x="581193" y="3036572"/>
            <a:ext cx="7989752" cy="1504845"/>
          </a:xfrm>
          <a:prstGeom prst="rect">
            <a:avLst/>
          </a:prstGeom>
        </p:spPr>
        <p:txBody>
          <a:bodyPr anchor="b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61" name="Hoofdtekst - niveau één…"/>
          <p:cNvSpPr txBox="1"/>
          <p:nvPr>
            <p:ph type="body" sz="quarter" idx="1"/>
          </p:nvPr>
        </p:nvSpPr>
        <p:spPr>
          <a:xfrm>
            <a:off x="581193" y="4541416"/>
            <a:ext cx="7989752" cy="600557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cap="all">
                <a:solidFill>
                  <a:schemeClr val="accent2"/>
                </a:solidFill>
              </a:defRPr>
            </a:lvl1pPr>
            <a:lvl2pPr marL="0" indent="457200">
              <a:buClrTx/>
              <a:buSzTx/>
              <a:buNone/>
              <a:defRPr cap="all">
                <a:solidFill>
                  <a:schemeClr val="accent2"/>
                </a:solidFill>
              </a:defRPr>
            </a:lvl2pPr>
            <a:lvl3pPr marL="0" indent="914400">
              <a:buClrTx/>
              <a:buSzTx/>
              <a:buNone/>
              <a:defRPr cap="all">
                <a:solidFill>
                  <a:schemeClr val="accent2"/>
                </a:solidFill>
              </a:defRPr>
            </a:lvl3pPr>
            <a:lvl4pPr marL="0" indent="1371600">
              <a:buClrTx/>
              <a:buSzTx/>
              <a:buNone/>
              <a:defRPr cap="all">
                <a:solidFill>
                  <a:schemeClr val="accent2"/>
                </a:solidFill>
              </a:defRPr>
            </a:lvl4pPr>
            <a:lvl5pPr marL="0" indent="1828800">
              <a:buClrTx/>
              <a:buSzTx/>
              <a:buNone/>
              <a:defRPr cap="all">
                <a:solidFill>
                  <a:schemeClr val="accent2"/>
                </a:solidFill>
              </a:defRPr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62" name="Dianummer"/>
          <p:cNvSpPr txBox="1"/>
          <p:nvPr>
            <p:ph type="sldNum" sz="quarter" idx="2"/>
          </p:nvPr>
        </p:nvSpPr>
        <p:spPr>
          <a:xfrm>
            <a:off x="7800475" y="5956136"/>
            <a:ext cx="281941" cy="2946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Off val="12500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3" name="Rectangle 10"/>
          <p:cNvSpPr/>
          <p:nvPr/>
        </p:nvSpPr>
        <p:spPr>
          <a:xfrm>
            <a:off x="142200" y="249101"/>
            <a:ext cx="8831579" cy="84045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" name="Title 1"/>
          <p:cNvSpPr txBox="1"/>
          <p:nvPr/>
        </p:nvSpPr>
        <p:spPr>
          <a:xfrm>
            <a:off x="220980" y="292974"/>
            <a:ext cx="8655424" cy="752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457200">
              <a:defRPr cap="all" sz="2800"/>
            </a:lvl1pPr>
          </a:lstStyle>
          <a:p>
            <a:pPr/>
            <a:r>
              <a:t>Click to edit Master title style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Hoofdtekst - niveau één…"/>
          <p:cNvSpPr txBox="1"/>
          <p:nvPr>
            <p:ph type="body" sz="half" idx="1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</p:spPr>
        <p:txBody>
          <a:bodyPr/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72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3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1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2" name="Rectangle 10"/>
          <p:cNvSpPr/>
          <p:nvPr/>
        </p:nvSpPr>
        <p:spPr>
          <a:xfrm>
            <a:off x="3097744" y="111873"/>
            <a:ext cx="2926082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3" name="Straight Connector 13"/>
          <p:cNvSpPr/>
          <p:nvPr/>
        </p:nvSpPr>
        <p:spPr>
          <a:xfrm>
            <a:off x="175259" y="6316934"/>
            <a:ext cx="8831581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4" name="Hoofdtekst - niveau één…"/>
          <p:cNvSpPr txBox="1"/>
          <p:nvPr>
            <p:ph type="body" sz="quarter" idx="1"/>
          </p:nvPr>
        </p:nvSpPr>
        <p:spPr>
          <a:xfrm>
            <a:off x="887219" y="2228002"/>
            <a:ext cx="3593501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200">
                <a:solidFill>
                  <a:schemeClr val="accent2"/>
                </a:solidFill>
              </a:defRPr>
            </a:lvl1pPr>
            <a:lvl2pPr marL="0" indent="457200">
              <a:buClrTx/>
              <a:buSzTx/>
              <a:buNone/>
              <a:defRPr sz="2200">
                <a:solidFill>
                  <a:schemeClr val="accent2"/>
                </a:solidFill>
              </a:defRPr>
            </a:lvl2pPr>
            <a:lvl3pPr marL="0" indent="914400">
              <a:buClrTx/>
              <a:buSzTx/>
              <a:buNone/>
              <a:defRPr sz="2200">
                <a:solidFill>
                  <a:schemeClr val="accent2"/>
                </a:solidFill>
              </a:defRPr>
            </a:lvl3pPr>
            <a:lvl4pPr marL="0" indent="1371600">
              <a:buClrTx/>
              <a:buSzTx/>
              <a:buNone/>
              <a:defRPr sz="2200">
                <a:solidFill>
                  <a:schemeClr val="accent2"/>
                </a:solidFill>
              </a:defRPr>
            </a:lvl4pPr>
            <a:lvl5pPr marL="0" indent="1828800">
              <a:buClrTx/>
              <a:buSzTx/>
              <a:buNone/>
              <a:defRPr sz="2200">
                <a:solidFill>
                  <a:schemeClr val="accent2"/>
                </a:solidFill>
              </a:defRPr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85" name="Text Placeholder 4"/>
          <p:cNvSpPr/>
          <p:nvPr>
            <p:ph type="body" sz="quarter" idx="21"/>
          </p:nvPr>
        </p:nvSpPr>
        <p:spPr>
          <a:xfrm>
            <a:off x="4969307" y="2228002"/>
            <a:ext cx="3601635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200">
                <a:solidFill>
                  <a:schemeClr val="accent2"/>
                </a:solidFill>
              </a:defRPr>
            </a:pPr>
          </a:p>
        </p:txBody>
      </p:sp>
      <p:sp>
        <p:nvSpPr>
          <p:cNvPr id="86" name="Dianummer"/>
          <p:cNvSpPr txBox="1"/>
          <p:nvPr>
            <p:ph type="sldNum" sz="quarter" idx="2"/>
          </p:nvPr>
        </p:nvSpPr>
        <p:spPr>
          <a:xfrm>
            <a:off x="7800475" y="5956136"/>
            <a:ext cx="281941" cy="2946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7" name="Rectangle 13"/>
          <p:cNvSpPr/>
          <p:nvPr/>
        </p:nvSpPr>
        <p:spPr>
          <a:xfrm>
            <a:off x="142200" y="249101"/>
            <a:ext cx="8831579" cy="84045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6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4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5" name="Rectangle 10"/>
          <p:cNvSpPr/>
          <p:nvPr/>
        </p:nvSpPr>
        <p:spPr>
          <a:xfrm>
            <a:off x="3097744" y="111873"/>
            <a:ext cx="2926082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6" name="Straight Connector 13"/>
          <p:cNvSpPr/>
          <p:nvPr/>
        </p:nvSpPr>
        <p:spPr>
          <a:xfrm>
            <a:off x="175259" y="6316934"/>
            <a:ext cx="8831581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7" name="Rectangle 7"/>
          <p:cNvSpPr/>
          <p:nvPr/>
        </p:nvSpPr>
        <p:spPr>
          <a:xfrm>
            <a:off x="142200" y="249101"/>
            <a:ext cx="8831579" cy="84045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8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109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0" name="Straight Connector 10"/>
          <p:cNvSpPr/>
          <p:nvPr/>
        </p:nvSpPr>
        <p:spPr>
          <a:xfrm>
            <a:off x="175259" y="6316934"/>
            <a:ext cx="8831581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9" name="Rectangle 10"/>
          <p:cNvSpPr/>
          <p:nvPr/>
        </p:nvSpPr>
        <p:spPr>
          <a:xfrm>
            <a:off x="3097744" y="111873"/>
            <a:ext cx="2926082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0" name="Straight Connector 13"/>
          <p:cNvSpPr/>
          <p:nvPr/>
        </p:nvSpPr>
        <p:spPr>
          <a:xfrm>
            <a:off x="175259" y="6316934"/>
            <a:ext cx="8831581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1" name="Rectangle 8"/>
          <p:cNvSpPr/>
          <p:nvPr/>
        </p:nvSpPr>
        <p:spPr>
          <a:xfrm>
            <a:off x="452645" y="5141972"/>
            <a:ext cx="8238709" cy="12747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2" name="Titeltekst"/>
          <p:cNvSpPr txBox="1"/>
          <p:nvPr>
            <p:ph type="title"/>
          </p:nvPr>
        </p:nvSpPr>
        <p:spPr>
          <a:xfrm>
            <a:off x="581352" y="5262295"/>
            <a:ext cx="3536625" cy="689515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>
                    <a:lumOff val="12500"/>
                  </a:schemeClr>
                </a:solidFill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123" name="Hoofdtekst - niveau één…"/>
          <p:cNvSpPr txBox="1"/>
          <p:nvPr>
            <p:ph type="body" idx="1"/>
          </p:nvPr>
        </p:nvSpPr>
        <p:spPr>
          <a:xfrm>
            <a:off x="446399" y="601199"/>
            <a:ext cx="8240401" cy="4204801"/>
          </a:xfrm>
          <a:prstGeom prst="rect">
            <a:avLst/>
          </a:prstGeom>
        </p:spPr>
        <p:txBody>
          <a:bodyPr anchor="ctr"/>
          <a:lstStyle>
            <a:lvl1pPr>
              <a:defRPr sz="2000"/>
            </a:lvl1pPr>
            <a:lvl2pPr marL="663999" indent="-339999">
              <a:defRPr sz="2000"/>
            </a:lvl2pPr>
            <a:lvl3pPr marL="967500" indent="-337500">
              <a:defRPr sz="2000"/>
            </a:lvl3pPr>
            <a:lvl4pPr marL="1342285" indent="-334285">
              <a:defRPr sz="2000"/>
            </a:lvl4pPr>
            <a:lvl5pPr marL="1702285" indent="-334285">
              <a:defRPr sz="20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24" name="Text Placeholder 3"/>
          <p:cNvSpPr/>
          <p:nvPr>
            <p:ph type="body" sz="quarter" idx="21"/>
          </p:nvPr>
        </p:nvSpPr>
        <p:spPr>
          <a:xfrm>
            <a:off x="4305617" y="5262295"/>
            <a:ext cx="4265327" cy="689516"/>
          </a:xfrm>
          <a:prstGeom prst="rect">
            <a:avLst/>
          </a:prstGeom>
        </p:spPr>
        <p:txBody>
          <a:bodyPr anchor="ctr"/>
          <a:lstStyle/>
          <a:p>
            <a:pPr marL="0" indent="0" algn="r">
              <a:buClrTx/>
              <a:buSzTx/>
              <a:buNone/>
              <a:defRPr sz="1100">
                <a:solidFill>
                  <a:srgbClr val="FFFFFF"/>
                </a:solidFill>
              </a:defRPr>
            </a:pPr>
          </a:p>
        </p:txBody>
      </p:sp>
      <p:sp>
        <p:nvSpPr>
          <p:cNvPr id="125" name="Dianummer"/>
          <p:cNvSpPr txBox="1"/>
          <p:nvPr>
            <p:ph type="sldNum" sz="quarter" idx="2"/>
          </p:nvPr>
        </p:nvSpPr>
        <p:spPr>
          <a:xfrm>
            <a:off x="7800475" y="5956136"/>
            <a:ext cx="281941" cy="2946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Off val="12500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3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Rectangle 10"/>
          <p:cNvSpPr/>
          <p:nvPr/>
        </p:nvSpPr>
        <p:spPr>
          <a:xfrm>
            <a:off x="3097744" y="111873"/>
            <a:ext cx="2926082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5" name="Straight Connector 13"/>
          <p:cNvSpPr/>
          <p:nvPr/>
        </p:nvSpPr>
        <p:spPr>
          <a:xfrm>
            <a:off x="175259" y="6316934"/>
            <a:ext cx="8831581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Titeltekst"/>
          <p:cNvSpPr txBox="1"/>
          <p:nvPr>
            <p:ph type="title"/>
          </p:nvPr>
        </p:nvSpPr>
        <p:spPr>
          <a:xfrm>
            <a:off x="581191" y="4693389"/>
            <a:ext cx="7989753" cy="566739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137" name="Picture Placeholder 2"/>
          <p:cNvSpPr/>
          <p:nvPr>
            <p:ph type="pic" idx="21"/>
          </p:nvPr>
        </p:nvSpPr>
        <p:spPr>
          <a:xfrm>
            <a:off x="448092" y="599725"/>
            <a:ext cx="8238707" cy="35572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38" name="Hoofdtekst - niveau één…"/>
          <p:cNvSpPr txBox="1"/>
          <p:nvPr>
            <p:ph type="body" sz="quarter" idx="1"/>
          </p:nvPr>
        </p:nvSpPr>
        <p:spPr>
          <a:xfrm>
            <a:off x="581191" y="5260125"/>
            <a:ext cx="7989753" cy="59867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39" name="Dianummer"/>
          <p:cNvSpPr txBox="1"/>
          <p:nvPr>
            <p:ph type="sldNum" sz="quarter" idx="2"/>
          </p:nvPr>
        </p:nvSpPr>
        <p:spPr>
          <a:xfrm>
            <a:off x="7800475" y="5956136"/>
            <a:ext cx="281941" cy="2946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Rectangle 10"/>
          <p:cNvSpPr/>
          <p:nvPr/>
        </p:nvSpPr>
        <p:spPr>
          <a:xfrm>
            <a:off x="3097744" y="111873"/>
            <a:ext cx="2926082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" name="Straight Connector 13"/>
          <p:cNvSpPr/>
          <p:nvPr/>
        </p:nvSpPr>
        <p:spPr>
          <a:xfrm>
            <a:off x="175259" y="6316934"/>
            <a:ext cx="8831581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" name="Dianummer"/>
          <p:cNvSpPr txBox="1"/>
          <p:nvPr>
            <p:ph type="sldNum" sz="quarter" idx="2"/>
          </p:nvPr>
        </p:nvSpPr>
        <p:spPr>
          <a:xfrm>
            <a:off x="8236371" y="6280641"/>
            <a:ext cx="281941" cy="294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7" name="Straight Connector 8"/>
          <p:cNvSpPr/>
          <p:nvPr/>
        </p:nvSpPr>
        <p:spPr>
          <a:xfrm>
            <a:off x="175259" y="6316934"/>
            <a:ext cx="8831581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" name="Rectangle 12"/>
          <p:cNvSpPr/>
          <p:nvPr/>
        </p:nvSpPr>
        <p:spPr>
          <a:xfrm>
            <a:off x="142200" y="249101"/>
            <a:ext cx="8831579" cy="84045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" name="Titeltekst"/>
          <p:cNvSpPr txBox="1"/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Titeltekst</a:t>
            </a:r>
          </a:p>
        </p:txBody>
      </p:sp>
      <p:sp>
        <p:nvSpPr>
          <p:cNvPr id="10" name="Hoofdtekst - niveau één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9pPr>
    </p:titleStyle>
    <p:bodyStyle>
      <a:lvl1pPr marL="305999" marR="0" indent="-30599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b="0" baseline="0" cap="none" i="0" spc="0" strike="noStrike" sz="1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668250" marR="0" indent="-34424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b="0" baseline="0" cap="none" i="0" spc="0" strike="noStrike" sz="1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977142" marR="0" indent="-347142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b="0" baseline="0" cap="none" i="0" spc="0" strike="noStrike" sz="1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1358999" marR="0" indent="-3510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b="0" baseline="0" cap="none" i="0" spc="0" strike="noStrike" sz="1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1718999" marR="0" indent="-35099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b="0" baseline="0" cap="none" i="0" spc="0" strike="noStrike" sz="1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2014299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b="0" baseline="0" cap="none" i="0" spc="0" strike="noStrike" sz="1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23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b="0" baseline="0" cap="none" i="0" spc="0" strike="noStrike" sz="1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2614299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b="0" baseline="0" cap="none" i="0" spc="0" strike="noStrike" sz="1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29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b="0" baseline="0" cap="none" i="0" spc="0" strike="noStrike" sz="1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11.png"/><Relationship Id="rId4" Type="http://schemas.openxmlformats.org/officeDocument/2006/relationships/image" Target="../media/image1.jpeg"/><Relationship Id="rId5" Type="http://schemas.openxmlformats.org/officeDocument/2006/relationships/hyperlink" Target="http://IBouwgabbers.nl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/>
          <p:nvPr>
            <p:ph type="ctrTitle"/>
          </p:nvPr>
        </p:nvSpPr>
        <p:spPr>
          <a:xfrm>
            <a:off x="242754" y="2300864"/>
            <a:ext cx="5815852" cy="1504845"/>
          </a:xfrm>
          <a:prstGeom prst="rect">
            <a:avLst/>
          </a:prstGeom>
        </p:spPr>
        <p:txBody>
          <a:bodyPr/>
          <a:lstStyle/>
          <a:p>
            <a:pPr/>
            <a:r>
              <a:t>Lichtblokken gebruiken</a:t>
            </a:r>
          </a:p>
        </p:txBody>
      </p:sp>
      <p:sp>
        <p:nvSpPr>
          <p:cNvPr id="164" name="Subtitle 2"/>
          <p:cNvSpPr txBox="1"/>
          <p:nvPr>
            <p:ph type="subTitle" sz="quarter" idx="1"/>
          </p:nvPr>
        </p:nvSpPr>
        <p:spPr>
          <a:xfrm>
            <a:off x="316711" y="3800535"/>
            <a:ext cx="5741896" cy="590322"/>
          </a:xfrm>
          <a:prstGeom prst="rect">
            <a:avLst/>
          </a:prstGeom>
        </p:spPr>
        <p:txBody>
          <a:bodyPr/>
          <a:lstStyle/>
          <a:p>
            <a:pPr/>
            <a:r>
              <a:t>door: SANJAY &amp; ARVIND SESHAN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ooter Placeholder 3"/>
          <p:cNvSpPr txBox="1"/>
          <p:nvPr/>
        </p:nvSpPr>
        <p:spPr>
          <a:xfrm>
            <a:off x="134128" y="6321349"/>
            <a:ext cx="4779147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pPr/>
            <a:r>
              <a:t>Copyright © 2020 SPIKE Prime Lessons (primelessons.org) CC-BY-NC-SA.  (Last edit: 1/9/2020)</a:t>
            </a:r>
          </a:p>
        </p:txBody>
      </p:sp>
      <p:sp>
        <p:nvSpPr>
          <p:cNvPr id="167" name="Title 1"/>
          <p:cNvSpPr txBox="1"/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pPr/>
            <a:r>
              <a:t>lesdoelen</a:t>
            </a:r>
          </a:p>
        </p:txBody>
      </p:sp>
      <p:sp>
        <p:nvSpPr>
          <p:cNvPr id="168" name="Content Placeholder 2"/>
          <p:cNvSpPr txBox="1"/>
          <p:nvPr>
            <p:ph type="body" sz="half" idx="1"/>
          </p:nvPr>
        </p:nvSpPr>
        <p:spPr>
          <a:xfrm>
            <a:off x="155087" y="1140006"/>
            <a:ext cx="8831582" cy="2409221"/>
          </a:xfrm>
          <a:prstGeom prst="rect">
            <a:avLst/>
          </a:prstGeom>
        </p:spPr>
        <p:txBody>
          <a:bodyPr/>
          <a:lstStyle/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Leer de LED-lampjes op de Hub te programmeren.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Leer de verlichting van de afstandssensor in te schakelen.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Leer om de sensorwaarde weer te geven via de LED-matrix.</a:t>
            </a:r>
          </a:p>
        </p:txBody>
      </p:sp>
      <p:sp>
        <p:nvSpPr>
          <p:cNvPr id="169" name="Slide Number Placeholder 6"/>
          <p:cNvSpPr txBox="1"/>
          <p:nvPr>
            <p:ph type="sldNum" sz="quarter" idx="2"/>
          </p:nvPr>
        </p:nvSpPr>
        <p:spPr>
          <a:xfrm>
            <a:off x="8236371" y="6317217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Footer Placeholder 3"/>
          <p:cNvSpPr txBox="1"/>
          <p:nvPr/>
        </p:nvSpPr>
        <p:spPr>
          <a:xfrm>
            <a:off x="134128" y="6321349"/>
            <a:ext cx="4779147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pPr/>
            <a:r>
              <a:t>Copyright © 2020 SPIKE Prime Lessons (primelessons.org) CC-BY-NC-SA.  (Last edit: 1/9/2020)</a:t>
            </a:r>
          </a:p>
        </p:txBody>
      </p:sp>
      <p:sp>
        <p:nvSpPr>
          <p:cNvPr id="172" name="Title 1"/>
          <p:cNvSpPr txBox="1"/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pPr/>
            <a:r>
              <a:t>lichtblokken</a:t>
            </a:r>
          </a:p>
        </p:txBody>
      </p:sp>
      <p:sp>
        <p:nvSpPr>
          <p:cNvPr id="173" name="Content Placeholder 2"/>
          <p:cNvSpPr txBox="1"/>
          <p:nvPr>
            <p:ph type="body" sz="half" idx="1"/>
          </p:nvPr>
        </p:nvSpPr>
        <p:spPr>
          <a:xfrm>
            <a:off x="155088" y="1140005"/>
            <a:ext cx="3167234" cy="5082602"/>
          </a:xfrm>
          <a:prstGeom prst="rect">
            <a:avLst/>
          </a:prstGeom>
        </p:spPr>
        <p:txBody>
          <a:bodyPr/>
          <a:lstStyle/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Lichtblokken zijn te vinden in het paarse blokpale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Deze blokken zijn voor veel leuke toepassingen te gebruiken, waaronder het inschakelen van de verlichting van de ultrasone sensor, het creëren van patronen met behulp van de 5X5 LED-matrix en zelfs het weergeven van scrollende teksten.</a:t>
            </a:r>
          </a:p>
        </p:txBody>
      </p:sp>
      <p:sp>
        <p:nvSpPr>
          <p:cNvPr id="174" name="Slide Number Placeholder 4"/>
          <p:cNvSpPr txBox="1"/>
          <p:nvPr>
            <p:ph type="sldNum" sz="quarter" idx="2"/>
          </p:nvPr>
        </p:nvSpPr>
        <p:spPr>
          <a:xfrm>
            <a:off x="8236371" y="6317217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5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89176" y="1270069"/>
            <a:ext cx="2543176" cy="4772026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TextBox 8"/>
          <p:cNvSpPr txBox="1"/>
          <p:nvPr/>
        </p:nvSpPr>
        <p:spPr>
          <a:xfrm>
            <a:off x="4769971" y="2821939"/>
            <a:ext cx="21183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Scrollende tekst weergeven.</a:t>
            </a:r>
          </a:p>
        </p:txBody>
      </p:sp>
      <p:sp>
        <p:nvSpPr>
          <p:cNvPr id="177" name="TextBox 9"/>
          <p:cNvSpPr txBox="1"/>
          <p:nvPr/>
        </p:nvSpPr>
        <p:spPr>
          <a:xfrm>
            <a:off x="5628491" y="3978712"/>
            <a:ext cx="298835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Dim of verlicht de lichten op de LED-matrix.</a:t>
            </a:r>
          </a:p>
        </p:txBody>
      </p:sp>
      <p:sp>
        <p:nvSpPr>
          <p:cNvPr id="178" name="TextBox 10"/>
          <p:cNvSpPr txBox="1"/>
          <p:nvPr/>
        </p:nvSpPr>
        <p:spPr>
          <a:xfrm>
            <a:off x="5726656" y="5017827"/>
            <a:ext cx="3167233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Verander de kleur van de middelste knop op de hub.</a:t>
            </a:r>
          </a:p>
        </p:txBody>
      </p:sp>
      <p:sp>
        <p:nvSpPr>
          <p:cNvPr id="179" name="TextBox 11"/>
          <p:cNvSpPr txBox="1"/>
          <p:nvPr/>
        </p:nvSpPr>
        <p:spPr>
          <a:xfrm>
            <a:off x="5308115" y="5589256"/>
            <a:ext cx="270016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Verlicht de ultrasone sensor.</a:t>
            </a:r>
          </a:p>
        </p:txBody>
      </p:sp>
      <p:sp>
        <p:nvSpPr>
          <p:cNvPr id="180" name="TextBox 12"/>
          <p:cNvSpPr txBox="1"/>
          <p:nvPr/>
        </p:nvSpPr>
        <p:spPr>
          <a:xfrm>
            <a:off x="4879097" y="2336742"/>
            <a:ext cx="363508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Pas de lichten op de LED-matrix aan naar elk ontwerp.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ooter Placeholder 3"/>
          <p:cNvSpPr txBox="1"/>
          <p:nvPr/>
        </p:nvSpPr>
        <p:spPr>
          <a:xfrm>
            <a:off x="134128" y="6321349"/>
            <a:ext cx="4779147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pPr/>
            <a:r>
              <a:t>Copyright © 2020 SPIKE Prime Lessons (primelessons.org) CC-BY-NC-SA.  (Last edit: 1/9/2020)</a:t>
            </a:r>
          </a:p>
        </p:txBody>
      </p:sp>
      <p:sp>
        <p:nvSpPr>
          <p:cNvPr id="183" name="Title 1"/>
          <p:cNvSpPr txBox="1"/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pPr/>
            <a:r>
              <a:t>uitdaging: verlicht de wereld</a:t>
            </a:r>
          </a:p>
        </p:txBody>
      </p:sp>
      <p:sp>
        <p:nvSpPr>
          <p:cNvPr id="184" name="Content Placeholder 2"/>
          <p:cNvSpPr txBox="1"/>
          <p:nvPr>
            <p:ph type="body" idx="1"/>
          </p:nvPr>
        </p:nvSpPr>
        <p:spPr>
          <a:xfrm>
            <a:off x="155087" y="1140005"/>
            <a:ext cx="8767038" cy="5082602"/>
          </a:xfrm>
          <a:prstGeom prst="rect">
            <a:avLst/>
          </a:prstGeom>
        </p:spPr>
        <p:txBody>
          <a:bodyPr/>
          <a:lstStyle/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Schrijf “Hallo wereld” met de LED-matrix.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Laat daarna voor 4 seconden een blij gezicht zien.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Zet alle lichten rond de afstandssensor aan.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Verander het licht in middelste knop op de hub in een kleur naar keuze.</a:t>
            </a:r>
          </a:p>
        </p:txBody>
      </p:sp>
      <p:sp>
        <p:nvSpPr>
          <p:cNvPr id="185" name="Slide Number Placeholder 4"/>
          <p:cNvSpPr txBox="1"/>
          <p:nvPr>
            <p:ph type="sldNum" sz="quarter" idx="2"/>
          </p:nvPr>
        </p:nvSpPr>
        <p:spPr>
          <a:xfrm>
            <a:off x="8236371" y="6317217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6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2372" y="3059731"/>
            <a:ext cx="3810001" cy="3067051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TextBox 6"/>
          <p:cNvSpPr txBox="1"/>
          <p:nvPr/>
        </p:nvSpPr>
        <p:spPr>
          <a:xfrm>
            <a:off x="3852644" y="3915159"/>
            <a:ext cx="518886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“Hallo wereld” zal op de LED-matrix voorbij scrollen.</a:t>
            </a:r>
          </a:p>
        </p:txBody>
      </p:sp>
      <p:sp>
        <p:nvSpPr>
          <p:cNvPr id="188" name="TextBox 7"/>
          <p:cNvSpPr txBox="1"/>
          <p:nvPr/>
        </p:nvSpPr>
        <p:spPr>
          <a:xfrm>
            <a:off x="3865344" y="4427661"/>
            <a:ext cx="477914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Laat een blij gezicht zien.</a:t>
            </a:r>
          </a:p>
        </p:txBody>
      </p:sp>
      <p:sp>
        <p:nvSpPr>
          <p:cNvPr id="189" name="TextBox 8"/>
          <p:cNvSpPr txBox="1"/>
          <p:nvPr/>
        </p:nvSpPr>
        <p:spPr>
          <a:xfrm>
            <a:off x="3865344" y="4928611"/>
            <a:ext cx="477914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Laat het "oog" van de afstandssensor oplichten.</a:t>
            </a:r>
          </a:p>
        </p:txBody>
      </p:sp>
      <p:sp>
        <p:nvSpPr>
          <p:cNvPr id="190" name="TextBox 9"/>
          <p:cNvSpPr txBox="1"/>
          <p:nvPr/>
        </p:nvSpPr>
        <p:spPr>
          <a:xfrm>
            <a:off x="3865344" y="5397382"/>
            <a:ext cx="4779146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Maak het licht van de middelste knop op de hub paars.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ooter Placeholder 3"/>
          <p:cNvSpPr txBox="1"/>
          <p:nvPr/>
        </p:nvSpPr>
        <p:spPr>
          <a:xfrm>
            <a:off x="134128" y="6321349"/>
            <a:ext cx="4779147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pPr/>
            <a:r>
              <a:t>Copyright © 2020 SPIKE Prime Lessons (primelessons.org) CC-BY-NC-SA.  (Last edit: 1/9/2020)</a:t>
            </a:r>
          </a:p>
        </p:txBody>
      </p:sp>
      <p:sp>
        <p:nvSpPr>
          <p:cNvPr id="193" name="Title 1"/>
          <p:cNvSpPr txBox="1"/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pPr/>
            <a:r>
              <a:t>Uitdaging: sensorwaarden weergeven</a:t>
            </a:r>
          </a:p>
        </p:txBody>
      </p:sp>
      <p:sp>
        <p:nvSpPr>
          <p:cNvPr id="194" name="Content Placeholder 2"/>
          <p:cNvSpPr txBox="1"/>
          <p:nvPr>
            <p:ph type="body" sz="half" idx="1"/>
          </p:nvPr>
        </p:nvSpPr>
        <p:spPr>
          <a:xfrm>
            <a:off x="155087" y="1140006"/>
            <a:ext cx="5302438" cy="2420549"/>
          </a:xfrm>
          <a:prstGeom prst="rect">
            <a:avLst/>
          </a:prstGeom>
        </p:spPr>
        <p:txBody>
          <a:bodyPr/>
          <a:lstStyle/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Hoe hard druk ik op de krachtsensor?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Maak een programma met een lus waarbij de kracht die op de krachtsensor wordt uitgeoefend, te zien is op de LED-matrix.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Toon de resultaten in Newton (0-10).</a:t>
            </a:r>
          </a:p>
        </p:txBody>
      </p:sp>
      <p:sp>
        <p:nvSpPr>
          <p:cNvPr id="195" name="Slide Number Placeholder 4"/>
          <p:cNvSpPr txBox="1"/>
          <p:nvPr>
            <p:ph type="sldNum" sz="quarter" idx="2"/>
          </p:nvPr>
        </p:nvSpPr>
        <p:spPr>
          <a:xfrm>
            <a:off x="8236371" y="6317217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6" name="TextBox 6"/>
          <p:cNvSpPr txBox="1"/>
          <p:nvPr/>
        </p:nvSpPr>
        <p:spPr>
          <a:xfrm>
            <a:off x="4095761" y="3719853"/>
            <a:ext cx="4779145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Dit programma toont de waarde die op de krachtsensor wordt uitgeoefend op de LED-matrix.</a:t>
            </a:r>
          </a:p>
        </p:txBody>
      </p:sp>
      <p:sp>
        <p:nvSpPr>
          <p:cNvPr id="197" name="TextBox 7"/>
          <p:cNvSpPr txBox="1"/>
          <p:nvPr/>
        </p:nvSpPr>
        <p:spPr>
          <a:xfrm>
            <a:off x="4096671" y="4615177"/>
            <a:ext cx="4779145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De waarde die op de krachtsensor wordt uitgeoefend, wordt op het scherm geschreven.</a:t>
            </a:r>
          </a:p>
        </p:txBody>
      </p:sp>
      <p:pic>
        <p:nvPicPr>
          <p:cNvPr id="19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6093" y="3618074"/>
            <a:ext cx="3608071" cy="17910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Picture 11" descr="Picture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40296" y="1432049"/>
            <a:ext cx="3127022" cy="15490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Footer Placeholder 3"/>
          <p:cNvSpPr txBox="1"/>
          <p:nvPr/>
        </p:nvSpPr>
        <p:spPr>
          <a:xfrm>
            <a:off x="134128" y="6321349"/>
            <a:ext cx="47791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pPr/>
            <a:r>
              <a:t>Copyright © 2020 SPIKE Prime Lessons (primelessons.org) CC-BY-NC-SA.  (Last edit: 1/9/2020)</a:t>
            </a:r>
          </a:p>
        </p:txBody>
      </p:sp>
      <p:sp>
        <p:nvSpPr>
          <p:cNvPr id="202" name="Title 1"/>
          <p:cNvSpPr txBox="1"/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pPr/>
            <a:r>
              <a:t>CREDITS</a:t>
            </a:r>
          </a:p>
        </p:txBody>
      </p:sp>
      <p:sp>
        <p:nvSpPr>
          <p:cNvPr id="203" name="Rectangle 4"/>
          <p:cNvSpPr/>
          <p:nvPr/>
        </p:nvSpPr>
        <p:spPr>
          <a:xfrm>
            <a:off x="575028" y="5782901"/>
            <a:ext cx="7734053" cy="529134"/>
          </a:xfrm>
          <a:prstGeom prst="rect">
            <a:avLst/>
          </a:prstGeom>
          <a:solidFill>
            <a:srgbClr val="F5F5F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sz="1200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                         </a:t>
            </a:r>
            <a:br/>
            <a:r>
              <a:rPr>
                <a:solidFill>
                  <a:srgbClr val="000000"/>
                </a:solidFill>
              </a:rPr>
              <a:t>This work is licensed under a 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Creative Commons Attribution-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NonCommercial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-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ShareAlike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 4.0 International License</a:t>
            </a:r>
            <a:r>
              <a:rPr>
                <a:solidFill>
                  <a:srgbClr val="000000"/>
                </a:solidFill>
              </a:rPr>
              <a:t>.</a:t>
            </a: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204" name="Picture 5" descr="Picture 5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2510" y="5253616"/>
            <a:ext cx="1479092" cy="521046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lide Number Placeholder 6"/>
          <p:cNvSpPr txBox="1"/>
          <p:nvPr>
            <p:ph type="sldNum" sz="quarter" idx="2"/>
          </p:nvPr>
        </p:nvSpPr>
        <p:spPr>
          <a:xfrm>
            <a:off x="8236371" y="6326361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6" name="Content Placeholder 2"/>
          <p:cNvSpPr txBox="1"/>
          <p:nvPr>
            <p:ph type="body" sz="quarter" idx="1"/>
          </p:nvPr>
        </p:nvSpPr>
        <p:spPr>
          <a:xfrm>
            <a:off x="457199" y="1317983"/>
            <a:ext cx="8245476" cy="1145346"/>
          </a:xfrm>
          <a:prstGeom prst="rect">
            <a:avLst/>
          </a:prstGeom>
        </p:spPr>
        <p:txBody>
          <a:bodyPr/>
          <a:lstStyle/>
          <a:p>
            <a:pPr marL="431800" indent="-431800">
              <a:buClrTx/>
              <a:buSzPct val="97000"/>
              <a:buBlip>
                <a:blip r:embed="rId4"/>
              </a:buBlip>
              <a:defRPr sz="1600"/>
            </a:pPr>
            <a:r>
              <a:t>Deze les is gecreëerd door Sanjay Seshan en Arvind Seshan voor SPIKE Prime Lessons.</a:t>
            </a:r>
          </a:p>
          <a:p>
            <a:pPr marL="431800" indent="-431800">
              <a:buClrTx/>
              <a:buSzPct val="97000"/>
              <a:buBlip>
                <a:blip r:embed="rId4"/>
              </a:buBlip>
              <a:defRPr sz="1600"/>
            </a:pPr>
            <a:r>
              <a:t>Deze lessen zijn door Roel van der Linden (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5" invalidUrl="" action="" tgtFrame="" tooltip="" history="1" highlightClick="0" endSnd="0"/>
              </a:rPr>
              <a:t>Bouwgabbers.nl</a:t>
            </a:r>
            <a:r>
              <a:t>) vertaald in het Nederlands.</a:t>
            </a:r>
          </a:p>
          <a:p>
            <a:pPr marL="431800" indent="-431800">
              <a:buClrTx/>
              <a:buSzPct val="97000"/>
              <a:buBlip>
                <a:blip r:embed="rId4"/>
              </a:buBlip>
              <a:defRPr sz="1600"/>
            </a:pPr>
            <a:r>
              <a:t>Meer lessen zijn beschikbaar op: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" invalidUrl="" action="ppaction://hlinkshowjump?jump=nextslide" tgtFrame="" tooltip="" history="1" highlightClick="0" endSnd="0"/>
              </a:rPr>
              <a:t>www.primelessons.org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Dividen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2225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222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Dividen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2225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222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