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FCA"/>
          </a:solidFill>
        </a:fill>
      </a:tcStyle>
    </a:wholeTbl>
    <a:band2H>
      <a:tcTxStyle b="def" i="def"/>
      <a:tcStyle>
        <a:tcBdr/>
        <a:fill>
          <a:solidFill>
            <a:srgbClr val="FFF7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ACA"/>
          </a:solidFill>
        </a:fill>
      </a:tcStyle>
    </a:wholeTbl>
    <a:band2H>
      <a:tcTxStyle b="def" i="def"/>
      <a:tcStyle>
        <a:tcBdr/>
        <a:fill>
          <a:solidFill>
            <a:srgbClr val="FF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ill Sans MT"/>
          <a:ea typeface="Gill Sans MT"/>
          <a:cs typeface="Gill Sans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ill Sans MT"/>
          <a:ea typeface="Gill Sans MT"/>
          <a:cs typeface="Gill Sans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ill Sans MT"/>
          <a:ea typeface="Gill Sans MT"/>
          <a:cs typeface="Gill Sans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ill Sans MT"/>
          <a:ea typeface="Gill Sans MT"/>
          <a:cs typeface="Gill Sans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ill Sans MT"/>
          <a:ea typeface="Gill Sans MT"/>
          <a:cs typeface="Gill Sans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ill Sans MT"/>
          <a:ea typeface="Gill Sans MT"/>
          <a:cs typeface="Gill Sans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0" name="Shape 160"/>
          <p:cNvSpPr/>
          <p:nvPr>
            <p:ph type="sldImg"/>
          </p:nvPr>
        </p:nvSpPr>
        <p:spPr>
          <a:xfrm>
            <a:off x="1143000" y="685800"/>
            <a:ext cx="4572000" cy="3429000"/>
          </a:xfrm>
          <a:prstGeom prst="rect">
            <a:avLst/>
          </a:prstGeom>
        </p:spPr>
        <p:txBody>
          <a:bodyPr/>
          <a:lstStyle/>
          <a:p>
            <a:pPr/>
          </a:p>
        </p:txBody>
      </p:sp>
      <p:sp>
        <p:nvSpPr>
          <p:cNvPr id="161" name="Shape 1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8"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9"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20"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21" name="Rectangle 6"/>
          <p:cNvSpPr/>
          <p:nvPr/>
        </p:nvSpPr>
        <p:spPr>
          <a:xfrm>
            <a:off x="182241" y="2203289"/>
            <a:ext cx="8787652" cy="2468586"/>
          </a:xfrm>
          <a:prstGeom prst="rect">
            <a:avLst/>
          </a:prstGeom>
          <a:solidFill>
            <a:schemeClr val="accent1"/>
          </a:solidFill>
          <a:ln w="12700">
            <a:miter lim="400000"/>
          </a:ln>
        </p:spPr>
        <p:txBody>
          <a:bodyPr lIns="45719" rIns="45719"/>
          <a:lstStyle/>
          <a:p>
            <a:pPr/>
          </a:p>
        </p:txBody>
      </p:sp>
      <p:sp>
        <p:nvSpPr>
          <p:cNvPr id="22" name="Titeltekst"/>
          <p:cNvSpPr txBox="1"/>
          <p:nvPr>
            <p:ph type="title"/>
          </p:nvPr>
        </p:nvSpPr>
        <p:spPr>
          <a:xfrm>
            <a:off x="242754" y="2300864"/>
            <a:ext cx="5815852" cy="1504845"/>
          </a:xfrm>
          <a:prstGeom prst="rect">
            <a:avLst/>
          </a:prstGeom>
        </p:spPr>
        <p:txBody>
          <a:bodyPr anchor="b"/>
          <a:lstStyle>
            <a:lvl1pPr>
              <a:defRPr sz="3600"/>
            </a:lvl1pPr>
          </a:lstStyle>
          <a:p>
            <a:pPr/>
            <a:r>
              <a:t>Titeltekst</a:t>
            </a:r>
          </a:p>
        </p:txBody>
      </p:sp>
      <p:sp>
        <p:nvSpPr>
          <p:cNvPr id="23" name="Hoofdtekst - niveau één…"/>
          <p:cNvSpPr txBox="1"/>
          <p:nvPr>
            <p:ph type="body" sz="quarter" idx="1" hasCustomPrompt="1"/>
          </p:nvPr>
        </p:nvSpPr>
        <p:spPr>
          <a:xfrm>
            <a:off x="316711" y="3800535"/>
            <a:ext cx="5741896" cy="590322"/>
          </a:xfrm>
          <a:prstGeom prst="rect">
            <a:avLst/>
          </a:prstGeom>
        </p:spPr>
        <p:txBody>
          <a:bodyPr/>
          <a:lstStyle>
            <a:lvl1pPr marL="0" indent="0">
              <a:buClrTx/>
              <a:buSzTx/>
              <a:buNone/>
              <a:defRPr cap="all" sz="1600">
                <a:solidFill>
                  <a:schemeClr val="accent2"/>
                </a:solidFill>
              </a:defRPr>
            </a:lvl1pPr>
            <a:lvl2pPr marL="0" indent="457200">
              <a:buClrTx/>
              <a:buSzTx/>
              <a:buNone/>
              <a:defRPr cap="all" sz="1600">
                <a:solidFill>
                  <a:schemeClr val="accent2"/>
                </a:solidFill>
              </a:defRPr>
            </a:lvl2pPr>
            <a:lvl3pPr marL="0" indent="914400">
              <a:buClrTx/>
              <a:buSzTx/>
              <a:buNone/>
              <a:defRPr cap="all" sz="1600">
                <a:solidFill>
                  <a:schemeClr val="accent2"/>
                </a:solidFill>
              </a:defRPr>
            </a:lvl3pPr>
            <a:lvl4pPr marL="0" indent="1371600">
              <a:buClrTx/>
              <a:buSzTx/>
              <a:buNone/>
              <a:defRPr cap="all" sz="1600">
                <a:solidFill>
                  <a:schemeClr val="accent2"/>
                </a:solidFill>
              </a:defRPr>
            </a:lvl4pPr>
            <a:lvl5pPr marL="0" indent="1828800">
              <a:buClrTx/>
              <a:buSzTx/>
              <a:buNone/>
              <a:defRPr cap="all" sz="1600">
                <a:solidFill>
                  <a:schemeClr val="accent2"/>
                </a:solidFill>
              </a:defRPr>
            </a:lvl5pPr>
          </a:lstStyle>
          <a:p>
            <a:pPr/>
            <a:r>
              <a:t>By Sanjay and Arvind Seshan</a:t>
            </a:r>
          </a:p>
          <a:p>
            <a:pPr lvl="1"/>
            <a:r>
              <a:t/>
            </a:r>
          </a:p>
          <a:p>
            <a:pPr lvl="2"/>
            <a:r>
              <a:t/>
            </a:r>
          </a:p>
          <a:p>
            <a:pPr lvl="3"/>
            <a:r>
              <a:t/>
            </a:r>
          </a:p>
          <a:p>
            <a:pPr lvl="4"/>
            <a:r>
              <a:t/>
            </a:r>
          </a:p>
        </p:txBody>
      </p:sp>
      <p:sp>
        <p:nvSpPr>
          <p:cNvPr id="24" name="Subtitle 1"/>
          <p:cNvSpPr txBox="1"/>
          <p:nvPr/>
        </p:nvSpPr>
        <p:spPr>
          <a:xfrm>
            <a:off x="4854097" y="357846"/>
            <a:ext cx="4070077" cy="50949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r" defTabSz="448055">
              <a:lnSpc>
                <a:spcPct val="90000"/>
              </a:lnSpc>
              <a:spcBef>
                <a:spcPts val="600"/>
              </a:spcBef>
              <a:defRPr sz="2842"/>
            </a:lvl1pPr>
          </a:lstStyle>
          <a:p>
            <a:pPr/>
            <a:r>
              <a:t>SPIKE PRIME LESSONS</a:t>
            </a:r>
          </a:p>
        </p:txBody>
      </p:sp>
      <p:pic>
        <p:nvPicPr>
          <p:cNvPr id="25" name="Picture 8" descr="Picture 8"/>
          <p:cNvPicPr>
            <a:picLocks noChangeAspect="1"/>
          </p:cNvPicPr>
          <p:nvPr/>
        </p:nvPicPr>
        <p:blipFill>
          <a:blip r:embed="rId2">
            <a:extLst/>
          </a:blip>
          <a:srcRect l="0" t="0" r="0" b="32885"/>
          <a:stretch>
            <a:fillRect/>
          </a:stretch>
        </p:blipFill>
        <p:spPr>
          <a:xfrm>
            <a:off x="179837" y="1052244"/>
            <a:ext cx="1668347" cy="1119706"/>
          </a:xfrm>
          <a:prstGeom prst="rect">
            <a:avLst/>
          </a:prstGeom>
          <a:ln w="12700">
            <a:miter lim="400000"/>
          </a:ln>
        </p:spPr>
      </p:pic>
      <p:sp>
        <p:nvSpPr>
          <p:cNvPr id="26" name="TextBox 10"/>
          <p:cNvSpPr txBox="1"/>
          <p:nvPr/>
        </p:nvSpPr>
        <p:spPr>
          <a:xfrm>
            <a:off x="6104325" y="737052"/>
            <a:ext cx="2819849" cy="574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600"/>
            </a:lvl1pPr>
          </a:lstStyle>
          <a:p>
            <a:pPr/>
            <a:r>
              <a:t>By the Creators of EV3Lessons</a:t>
            </a:r>
          </a:p>
        </p:txBody>
      </p:sp>
      <p:pic>
        <p:nvPicPr>
          <p:cNvPr id="27" name="Picture 11" descr="Picture 11"/>
          <p:cNvPicPr>
            <a:picLocks noChangeAspect="1"/>
          </p:cNvPicPr>
          <p:nvPr/>
        </p:nvPicPr>
        <p:blipFill>
          <a:blip r:embed="rId3">
            <a:extLst/>
          </a:blip>
          <a:srcRect l="24583" t="2888" r="29916" b="4667"/>
          <a:stretch>
            <a:fillRect/>
          </a:stretch>
        </p:blipFill>
        <p:spPr>
          <a:xfrm>
            <a:off x="6058604" y="1349908"/>
            <a:ext cx="2672409" cy="4072242"/>
          </a:xfrm>
          <a:prstGeom prst="rect">
            <a:avLst/>
          </a:prstGeom>
          <a:ln w="12700">
            <a:miter lim="400000"/>
          </a:ln>
        </p:spPr>
      </p:pic>
      <p:grpSp>
        <p:nvGrpSpPr>
          <p:cNvPr id="32" name="Group 9"/>
          <p:cNvGrpSpPr/>
          <p:nvPr/>
        </p:nvGrpSpPr>
        <p:grpSpPr>
          <a:xfrm>
            <a:off x="179837" y="5060305"/>
            <a:ext cx="4773539" cy="1188623"/>
            <a:chOff x="0" y="0"/>
            <a:chExt cx="4773538" cy="1188622"/>
          </a:xfrm>
        </p:grpSpPr>
        <p:pic>
          <p:nvPicPr>
            <p:cNvPr id="28" name="Picture 12" descr="Picture 12"/>
            <p:cNvPicPr>
              <a:picLocks noChangeAspect="1"/>
            </p:cNvPicPr>
            <p:nvPr/>
          </p:nvPicPr>
          <p:blipFill>
            <a:blip r:embed="rId4">
              <a:extLst/>
            </a:blip>
            <a:stretch>
              <a:fillRect/>
            </a:stretch>
          </p:blipFill>
          <p:spPr>
            <a:xfrm>
              <a:off x="1194972" y="0"/>
              <a:ext cx="1188623" cy="1188623"/>
            </a:xfrm>
            <a:prstGeom prst="rect">
              <a:avLst/>
            </a:prstGeom>
            <a:ln w="12700" cap="flat">
              <a:noFill/>
              <a:miter lim="400000"/>
            </a:ln>
            <a:effectLst/>
          </p:spPr>
        </p:pic>
        <p:pic>
          <p:nvPicPr>
            <p:cNvPr id="29" name="Picture 13" descr="Picture 13"/>
            <p:cNvPicPr>
              <a:picLocks noChangeAspect="1"/>
            </p:cNvPicPr>
            <p:nvPr/>
          </p:nvPicPr>
          <p:blipFill>
            <a:blip r:embed="rId5">
              <a:extLst/>
            </a:blip>
            <a:stretch>
              <a:fillRect/>
            </a:stretch>
          </p:blipFill>
          <p:spPr>
            <a:xfrm>
              <a:off x="0" y="0"/>
              <a:ext cx="1188623" cy="1188623"/>
            </a:xfrm>
            <a:prstGeom prst="rect">
              <a:avLst/>
            </a:prstGeom>
            <a:ln w="12700" cap="flat">
              <a:noFill/>
              <a:miter lim="400000"/>
            </a:ln>
            <a:effectLst/>
          </p:spPr>
        </p:pic>
        <p:pic>
          <p:nvPicPr>
            <p:cNvPr id="30" name="Picture 14" descr="Picture 14"/>
            <p:cNvPicPr>
              <a:picLocks noChangeAspect="1"/>
            </p:cNvPicPr>
            <p:nvPr/>
          </p:nvPicPr>
          <p:blipFill>
            <a:blip r:embed="rId6">
              <a:extLst/>
            </a:blip>
            <a:stretch>
              <a:fillRect/>
            </a:stretch>
          </p:blipFill>
          <p:spPr>
            <a:xfrm>
              <a:off x="3584916" y="0"/>
              <a:ext cx="1188623" cy="1188623"/>
            </a:xfrm>
            <a:prstGeom prst="rect">
              <a:avLst/>
            </a:prstGeom>
            <a:ln w="12700" cap="flat">
              <a:noFill/>
              <a:miter lim="400000"/>
            </a:ln>
            <a:effectLst/>
          </p:spPr>
        </p:pic>
        <p:pic>
          <p:nvPicPr>
            <p:cNvPr id="31" name="Picture 15" descr="Picture 15"/>
            <p:cNvPicPr>
              <a:picLocks noChangeAspect="1"/>
            </p:cNvPicPr>
            <p:nvPr/>
          </p:nvPicPr>
          <p:blipFill>
            <a:blip r:embed="rId7">
              <a:extLst/>
            </a:blip>
            <a:stretch>
              <a:fillRect/>
            </a:stretch>
          </p:blipFill>
          <p:spPr>
            <a:xfrm>
              <a:off x="2389944" y="0"/>
              <a:ext cx="1188623" cy="1188623"/>
            </a:xfrm>
            <a:prstGeom prst="rect">
              <a:avLst/>
            </a:prstGeom>
            <a:ln w="12700" cap="flat">
              <a:noFill/>
              <a:miter lim="400000"/>
            </a:ln>
            <a:effectLst/>
          </p:spPr>
        </p:pic>
      </p:grpSp>
      <p:sp>
        <p:nvSpPr>
          <p:cNvPr id="33" name="Dianummer"/>
          <p:cNvSpPr txBox="1"/>
          <p:nvPr>
            <p:ph type="sldNum" sz="quarter" idx="2"/>
          </p:nvPr>
        </p:nvSpPr>
        <p:spPr>
          <a:xfrm>
            <a:off x="65532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46"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47"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48"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49"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50"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151" name="Titeltekst"/>
          <p:cNvSpPr txBox="1"/>
          <p:nvPr>
            <p:ph type="title"/>
          </p:nvPr>
        </p:nvSpPr>
        <p:spPr>
          <a:prstGeom prst="rect">
            <a:avLst/>
          </a:prstGeom>
        </p:spPr>
        <p:txBody>
          <a:bodyPr/>
          <a:lstStyle/>
          <a:p>
            <a:pPr/>
            <a:r>
              <a:t>Titeltekst</a:t>
            </a:r>
          </a:p>
        </p:txBody>
      </p:sp>
      <p:sp>
        <p:nvSpPr>
          <p:cNvPr id="152" name="Hoofdtekst - niveau één…"/>
          <p:cNvSpPr txBox="1"/>
          <p:nvPr>
            <p:ph type="body" idx="1"/>
          </p:nvPr>
        </p:nvSpPr>
        <p:spPr>
          <a:xfrm>
            <a:off x="155088" y="1140005"/>
            <a:ext cx="8831581" cy="5082603"/>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53" name="Dianummer"/>
          <p:cNvSpPr txBox="1"/>
          <p:nvPr>
            <p:ph type="sldNum" sz="quarter" idx="2"/>
          </p:nvPr>
        </p:nvSpPr>
        <p:spPr>
          <a:xfrm>
            <a:off x="8236371" y="6326361"/>
            <a:ext cx="281941" cy="294641"/>
          </a:xfrm>
          <a:prstGeom prst="rect">
            <a:avLst/>
          </a:prstGeom>
        </p:spPr>
        <p:txBody>
          <a:bodyPr/>
          <a:lstStyle/>
          <a:p>
            <a:pPr/>
            <a:fld id="{86CB4B4D-7CA3-9044-876B-883B54F8677D}" type="slidenum"/>
          </a:p>
        </p:txBody>
      </p:sp>
      <p:sp>
        <p:nvSpPr>
          <p:cNvPr id="154"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4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41"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42"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43"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44" name="Rectangle 6"/>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45" name="Titeltekst"/>
          <p:cNvSpPr txBox="1"/>
          <p:nvPr>
            <p:ph type="title"/>
          </p:nvPr>
        </p:nvSpPr>
        <p:spPr>
          <a:prstGeom prst="rect">
            <a:avLst/>
          </a:prstGeom>
        </p:spPr>
        <p:txBody>
          <a:bodyPr/>
          <a:lstStyle/>
          <a:p>
            <a:pPr/>
            <a:r>
              <a:t>Titeltekst</a:t>
            </a:r>
          </a:p>
        </p:txBody>
      </p:sp>
      <p:sp>
        <p:nvSpPr>
          <p:cNvPr id="46" name="Hoofdtekst - niveau één…"/>
          <p:cNvSpPr txBox="1"/>
          <p:nvPr>
            <p:ph type="body" idx="1"/>
          </p:nvPr>
        </p:nvSpPr>
        <p:spPr>
          <a:xfrm>
            <a:off x="155088" y="1140005"/>
            <a:ext cx="8831581" cy="5082603"/>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47" name="Dianummer"/>
          <p:cNvSpPr txBox="1"/>
          <p:nvPr>
            <p:ph type="sldNum" sz="quarter" idx="2"/>
          </p:nvPr>
        </p:nvSpPr>
        <p:spPr>
          <a:xfrm>
            <a:off x="8236371" y="6317217"/>
            <a:ext cx="281941" cy="294641"/>
          </a:xfrm>
          <a:prstGeom prst="rect">
            <a:avLst/>
          </a:prstGeom>
        </p:spPr>
        <p:txBody>
          <a:bodyPr/>
          <a:lstStyle/>
          <a:p>
            <a:pPr/>
            <a:fld id="{86CB4B4D-7CA3-9044-876B-883B54F8677D}" type="slidenum"/>
          </a:p>
        </p:txBody>
      </p:sp>
      <p:sp>
        <p:nvSpPr>
          <p:cNvPr id="48"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55"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56"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57"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58"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59" name="Rectangle 7"/>
          <p:cNvSpPr/>
          <p:nvPr/>
        </p:nvSpPr>
        <p:spPr>
          <a:xfrm>
            <a:off x="452645" y="5141972"/>
            <a:ext cx="8238709" cy="1258828"/>
          </a:xfrm>
          <a:prstGeom prst="rect">
            <a:avLst/>
          </a:prstGeom>
          <a:solidFill>
            <a:schemeClr val="accent1"/>
          </a:solidFill>
          <a:ln w="12700">
            <a:miter lim="400000"/>
          </a:ln>
        </p:spPr>
        <p:txBody>
          <a:bodyPr lIns="45719" rIns="45719"/>
          <a:lstStyle/>
          <a:p>
            <a:pPr/>
          </a:p>
        </p:txBody>
      </p:sp>
      <p:sp>
        <p:nvSpPr>
          <p:cNvPr id="60" name="Titeltekst"/>
          <p:cNvSpPr txBox="1"/>
          <p:nvPr>
            <p:ph type="title"/>
          </p:nvPr>
        </p:nvSpPr>
        <p:spPr>
          <a:xfrm>
            <a:off x="581193" y="3036572"/>
            <a:ext cx="7989752" cy="1504845"/>
          </a:xfrm>
          <a:prstGeom prst="rect">
            <a:avLst/>
          </a:prstGeom>
        </p:spPr>
        <p:txBody>
          <a:bodyPr anchor="b"/>
          <a:lstStyle>
            <a:lvl1pPr>
              <a:defRPr sz="3600">
                <a:solidFill>
                  <a:schemeClr val="accent1"/>
                </a:solidFill>
              </a:defRPr>
            </a:lvl1pPr>
          </a:lstStyle>
          <a:p>
            <a:pPr/>
            <a:r>
              <a:t>Titeltekst</a:t>
            </a:r>
          </a:p>
        </p:txBody>
      </p:sp>
      <p:sp>
        <p:nvSpPr>
          <p:cNvPr id="61" name="Hoofdtekst - niveau één…"/>
          <p:cNvSpPr txBox="1"/>
          <p:nvPr>
            <p:ph type="body" sz="quarter" idx="1"/>
          </p:nvPr>
        </p:nvSpPr>
        <p:spPr>
          <a:xfrm>
            <a:off x="581193" y="4541416"/>
            <a:ext cx="7989752" cy="600557"/>
          </a:xfrm>
          <a:prstGeom prst="rect">
            <a:avLst/>
          </a:prstGeom>
        </p:spPr>
        <p:txBody>
          <a:bodyPr/>
          <a:lstStyle>
            <a:lvl1pPr marL="0" indent="0">
              <a:buClrTx/>
              <a:buSzTx/>
              <a:buNone/>
              <a:defRPr cap="all">
                <a:solidFill>
                  <a:schemeClr val="accent2"/>
                </a:solidFill>
              </a:defRPr>
            </a:lvl1pPr>
            <a:lvl2pPr marL="0" indent="457200">
              <a:buClrTx/>
              <a:buSzTx/>
              <a:buNone/>
              <a:defRPr cap="all">
                <a:solidFill>
                  <a:schemeClr val="accent2"/>
                </a:solidFill>
              </a:defRPr>
            </a:lvl2pPr>
            <a:lvl3pPr marL="0" indent="914400">
              <a:buClrTx/>
              <a:buSzTx/>
              <a:buNone/>
              <a:defRPr cap="all">
                <a:solidFill>
                  <a:schemeClr val="accent2"/>
                </a:solidFill>
              </a:defRPr>
            </a:lvl3pPr>
            <a:lvl4pPr marL="0" indent="1371600">
              <a:buClrTx/>
              <a:buSzTx/>
              <a:buNone/>
              <a:defRPr cap="all">
                <a:solidFill>
                  <a:schemeClr val="accent2"/>
                </a:solidFill>
              </a:defRPr>
            </a:lvl4pPr>
            <a:lvl5pPr marL="0" indent="1828800">
              <a:buClrTx/>
              <a:buSzTx/>
              <a:buNone/>
              <a:defRPr cap="all">
                <a:solidFill>
                  <a:schemeClr val="accent2"/>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62" name="Dianummer"/>
          <p:cNvSpPr txBox="1"/>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pPr/>
            <a:fld id="{86CB4B4D-7CA3-9044-876B-883B54F8677D}" type="slidenum"/>
          </a:p>
        </p:txBody>
      </p:sp>
      <p:sp>
        <p:nvSpPr>
          <p:cNvPr id="63" name="Rectangle 10"/>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64" name="Title 1"/>
          <p:cNvSpPr txBox="1"/>
          <p:nvPr/>
        </p:nvSpPr>
        <p:spPr>
          <a:xfrm>
            <a:off x="220980" y="292974"/>
            <a:ext cx="8655424" cy="7527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defRPr cap="all" sz="2800"/>
            </a:lvl1pPr>
          </a:lstStyle>
          <a:p>
            <a:pPr/>
            <a:r>
              <a:t>Click to edit Master title style</a:t>
            </a: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71" name="Hoofdtekst - niveau één…"/>
          <p:cNvSpPr txBox="1"/>
          <p:nvPr>
            <p:ph type="body" sz="half" idx="1"/>
          </p:nvPr>
        </p:nvSpPr>
        <p:spPr>
          <a:xfrm>
            <a:off x="142200" y="1174924"/>
            <a:ext cx="4185204" cy="4967864"/>
          </a:xfrm>
          <a:prstGeom prst="rect">
            <a:avLst/>
          </a:prstGeom>
        </p:spPr>
        <p:txBody>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72" name="Dianummer"/>
          <p:cNvSpPr txBox="1"/>
          <p:nvPr>
            <p:ph type="sldNum" sz="quarter" idx="2"/>
          </p:nvPr>
        </p:nvSpPr>
        <p:spPr>
          <a:prstGeom prst="rect">
            <a:avLst/>
          </a:prstGeom>
        </p:spPr>
        <p:txBody>
          <a:bodyPr/>
          <a:lstStyle/>
          <a:p>
            <a:pPr/>
            <a:fld id="{86CB4B4D-7CA3-9044-876B-883B54F8677D}" type="slidenum"/>
          </a:p>
        </p:txBody>
      </p:sp>
      <p:sp>
        <p:nvSpPr>
          <p:cNvPr id="73"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80"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81"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82"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83"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84" name="Hoofdtekst - niveau één…"/>
          <p:cNvSpPr txBox="1"/>
          <p:nvPr>
            <p:ph type="body" sz="quarter" idx="1"/>
          </p:nvPr>
        </p:nvSpPr>
        <p:spPr>
          <a:xfrm>
            <a:off x="887219" y="2228002"/>
            <a:ext cx="3593501" cy="576263"/>
          </a:xfrm>
          <a:prstGeom prst="rect">
            <a:avLst/>
          </a:prstGeom>
        </p:spPr>
        <p:txBody>
          <a:bodyPr anchor="b"/>
          <a:lstStyle>
            <a:lvl1pPr marL="0" indent="0">
              <a:buClrTx/>
              <a:buSzTx/>
              <a:buNone/>
              <a:defRPr sz="2200">
                <a:solidFill>
                  <a:schemeClr val="accent2"/>
                </a:solidFill>
              </a:defRPr>
            </a:lvl1pPr>
            <a:lvl2pPr marL="0" indent="457200">
              <a:buClrTx/>
              <a:buSzTx/>
              <a:buNone/>
              <a:defRPr sz="2200">
                <a:solidFill>
                  <a:schemeClr val="accent2"/>
                </a:solidFill>
              </a:defRPr>
            </a:lvl2pPr>
            <a:lvl3pPr marL="0" indent="914400">
              <a:buClrTx/>
              <a:buSzTx/>
              <a:buNone/>
              <a:defRPr sz="2200">
                <a:solidFill>
                  <a:schemeClr val="accent2"/>
                </a:solidFill>
              </a:defRPr>
            </a:lvl3pPr>
            <a:lvl4pPr marL="0" indent="1371600">
              <a:buClrTx/>
              <a:buSzTx/>
              <a:buNone/>
              <a:defRPr sz="2200">
                <a:solidFill>
                  <a:schemeClr val="accent2"/>
                </a:solidFill>
              </a:defRPr>
            </a:lvl4pPr>
            <a:lvl5pPr marL="0" indent="1828800">
              <a:buClrTx/>
              <a:buSzTx/>
              <a:buNone/>
              <a:defRPr sz="2200">
                <a:solidFill>
                  <a:schemeClr val="accent2"/>
                </a:solidFill>
              </a:defRPr>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85" name="Text Placeholder 4"/>
          <p:cNvSpPr/>
          <p:nvPr>
            <p:ph type="body" sz="quarter" idx="21"/>
          </p:nvPr>
        </p:nvSpPr>
        <p:spPr>
          <a:xfrm>
            <a:off x="4969307" y="2228002"/>
            <a:ext cx="3601635" cy="576263"/>
          </a:xfrm>
          <a:prstGeom prst="rect">
            <a:avLst/>
          </a:prstGeom>
        </p:spPr>
        <p:txBody>
          <a:bodyPr anchor="b"/>
          <a:lstStyle/>
          <a:p>
            <a:pPr marL="0" indent="0">
              <a:buClrTx/>
              <a:buSzTx/>
              <a:buNone/>
              <a:defRPr sz="2200">
                <a:solidFill>
                  <a:schemeClr val="accent2"/>
                </a:solidFill>
              </a:defRPr>
            </a:pPr>
          </a:p>
        </p:txBody>
      </p:sp>
      <p:sp>
        <p:nvSpPr>
          <p:cNvPr id="86" name="Dianummer"/>
          <p:cNvSpPr txBox="1"/>
          <p:nvPr>
            <p:ph type="sldNum" sz="quarter" idx="2"/>
          </p:nvPr>
        </p:nvSpPr>
        <p:spPr>
          <a:xfrm>
            <a:off x="7800475" y="5956136"/>
            <a:ext cx="281941" cy="294641"/>
          </a:xfrm>
          <a:prstGeom prst="rect">
            <a:avLst/>
          </a:prstGeom>
        </p:spPr>
        <p:txBody>
          <a:bodyPr/>
          <a:lstStyle/>
          <a:p>
            <a:pPr/>
            <a:fld id="{86CB4B4D-7CA3-9044-876B-883B54F8677D}" type="slidenum"/>
          </a:p>
        </p:txBody>
      </p:sp>
      <p:sp>
        <p:nvSpPr>
          <p:cNvPr id="87" name="Rectangle 13"/>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88"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5" name="Dianummer"/>
          <p:cNvSpPr txBox="1"/>
          <p:nvPr>
            <p:ph type="sldNum" sz="quarter" idx="2"/>
          </p:nvPr>
        </p:nvSpPr>
        <p:spPr>
          <a:prstGeom prst="rect">
            <a:avLst/>
          </a:prstGeom>
        </p:spPr>
        <p:txBody>
          <a:bodyPr/>
          <a:lstStyle/>
          <a:p>
            <a:pPr/>
            <a:fld id="{86CB4B4D-7CA3-9044-876B-883B54F8677D}" type="slidenum"/>
          </a:p>
        </p:txBody>
      </p:sp>
      <p:sp>
        <p:nvSpPr>
          <p:cNvPr id="96" name="Titeltekst"/>
          <p:cNvSpPr txBox="1"/>
          <p:nvPr>
            <p:ph type="title"/>
          </p:nvPr>
        </p:nvSpPr>
        <p:spPr>
          <a:prstGeom prst="rect">
            <a:avLst/>
          </a:prstGeom>
        </p:spPr>
        <p:txBody>
          <a:bodyPr/>
          <a:lstStyle/>
          <a:p>
            <a:pPr/>
            <a:r>
              <a:t>Titeltekst</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03"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04"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05"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06"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07" name="Rectangle 7"/>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108" name="Titeltekst"/>
          <p:cNvSpPr txBox="1"/>
          <p:nvPr>
            <p:ph type="title"/>
          </p:nvPr>
        </p:nvSpPr>
        <p:spPr>
          <a:prstGeom prst="rect">
            <a:avLst/>
          </a:prstGeom>
        </p:spPr>
        <p:txBody>
          <a:bodyPr/>
          <a:lstStyle/>
          <a:p>
            <a:pPr/>
            <a:r>
              <a:t>Titeltekst</a:t>
            </a:r>
          </a:p>
        </p:txBody>
      </p:sp>
      <p:sp>
        <p:nvSpPr>
          <p:cNvPr id="109" name="Dianummer"/>
          <p:cNvSpPr txBox="1"/>
          <p:nvPr>
            <p:ph type="sldNum" sz="quarter" idx="2"/>
          </p:nvPr>
        </p:nvSpPr>
        <p:spPr>
          <a:prstGeom prst="rect">
            <a:avLst/>
          </a:prstGeom>
        </p:spPr>
        <p:txBody>
          <a:bodyPr/>
          <a:lstStyle/>
          <a:p>
            <a:pPr/>
            <a:fld id="{86CB4B4D-7CA3-9044-876B-883B54F8677D}" type="slidenum"/>
          </a:p>
        </p:txBody>
      </p:sp>
      <p:sp>
        <p:nvSpPr>
          <p:cNvPr id="110" name="Straight Connector 10"/>
          <p:cNvSpPr/>
          <p:nvPr/>
        </p:nvSpPr>
        <p:spPr>
          <a:xfrm>
            <a:off x="175259" y="6316934"/>
            <a:ext cx="8831582" cy="1"/>
          </a:xfrm>
          <a:prstGeom prst="line">
            <a:avLst/>
          </a:prstGeom>
          <a:ln w="12700" cap="rnd">
            <a:solidFill>
              <a:srgbClr val="000000"/>
            </a:solidFill>
          </a:ln>
        </p:spPr>
        <p:txBody>
          <a:bodyPr lIns="45719" rIns="45719"/>
          <a:lstStyle/>
          <a:p>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117"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18"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19"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20"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21" name="Rectangle 8"/>
          <p:cNvSpPr/>
          <p:nvPr/>
        </p:nvSpPr>
        <p:spPr>
          <a:xfrm>
            <a:off x="452645" y="5141972"/>
            <a:ext cx="8238709" cy="1274703"/>
          </a:xfrm>
          <a:prstGeom prst="rect">
            <a:avLst/>
          </a:prstGeom>
          <a:solidFill>
            <a:schemeClr val="accent1"/>
          </a:solidFill>
          <a:ln w="12700">
            <a:miter lim="400000"/>
          </a:ln>
        </p:spPr>
        <p:txBody>
          <a:bodyPr lIns="45719" rIns="45719"/>
          <a:lstStyle/>
          <a:p>
            <a:pPr/>
          </a:p>
        </p:txBody>
      </p:sp>
      <p:sp>
        <p:nvSpPr>
          <p:cNvPr id="122" name="Titeltekst"/>
          <p:cNvSpPr txBox="1"/>
          <p:nvPr>
            <p:ph type="title"/>
          </p:nvPr>
        </p:nvSpPr>
        <p:spPr>
          <a:xfrm>
            <a:off x="581352" y="5262295"/>
            <a:ext cx="3536625" cy="689515"/>
          </a:xfrm>
          <a:prstGeom prst="rect">
            <a:avLst/>
          </a:prstGeom>
        </p:spPr>
        <p:txBody>
          <a:bodyPr anchor="ctr"/>
          <a:lstStyle>
            <a:lvl1pPr>
              <a:defRPr sz="2000">
                <a:solidFill>
                  <a:schemeClr val="accent1">
                    <a:lumOff val="12500"/>
                  </a:schemeClr>
                </a:solidFill>
              </a:defRPr>
            </a:lvl1pPr>
          </a:lstStyle>
          <a:p>
            <a:pPr/>
            <a:r>
              <a:t>Titeltekst</a:t>
            </a:r>
          </a:p>
        </p:txBody>
      </p:sp>
      <p:sp>
        <p:nvSpPr>
          <p:cNvPr id="123" name="Hoofdtekst - niveau één…"/>
          <p:cNvSpPr txBox="1"/>
          <p:nvPr>
            <p:ph type="body" idx="1"/>
          </p:nvPr>
        </p:nvSpPr>
        <p:spPr>
          <a:xfrm>
            <a:off x="446399" y="601199"/>
            <a:ext cx="8240401" cy="4204801"/>
          </a:xfrm>
          <a:prstGeom prst="rect">
            <a:avLst/>
          </a:prstGeom>
        </p:spPr>
        <p:txBody>
          <a:bodyPr anchor="ctr"/>
          <a:lstStyle>
            <a:lvl1pPr>
              <a:defRPr sz="2000"/>
            </a:lvl1pPr>
            <a:lvl2pPr marL="663999" indent="-339999">
              <a:defRPr sz="2000"/>
            </a:lvl2pPr>
            <a:lvl3pPr marL="967500" indent="-337500">
              <a:defRPr sz="2000"/>
            </a:lvl3pPr>
            <a:lvl4pPr marL="1342285" indent="-334285">
              <a:defRPr sz="2000"/>
            </a:lvl4pPr>
            <a:lvl5pPr marL="1702285" indent="-334285">
              <a:defRPr sz="20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24" name="Text Placeholder 3"/>
          <p:cNvSpPr/>
          <p:nvPr>
            <p:ph type="body" sz="quarter" idx="21"/>
          </p:nvPr>
        </p:nvSpPr>
        <p:spPr>
          <a:xfrm>
            <a:off x="4305617" y="5262295"/>
            <a:ext cx="4265327" cy="689516"/>
          </a:xfrm>
          <a:prstGeom prst="rect">
            <a:avLst/>
          </a:prstGeom>
        </p:spPr>
        <p:txBody>
          <a:bodyPr anchor="ctr"/>
          <a:lstStyle/>
          <a:p>
            <a:pPr marL="0" indent="0" algn="r">
              <a:buClrTx/>
              <a:buSzTx/>
              <a:buNone/>
              <a:defRPr sz="1100">
                <a:solidFill>
                  <a:srgbClr val="FFFFFF"/>
                </a:solidFill>
              </a:defRPr>
            </a:pPr>
          </a:p>
        </p:txBody>
      </p:sp>
      <p:sp>
        <p:nvSpPr>
          <p:cNvPr id="125" name="Dianummer"/>
          <p:cNvSpPr txBox="1"/>
          <p:nvPr>
            <p:ph type="sldNum" sz="quarter" idx="2"/>
          </p:nvPr>
        </p:nvSpPr>
        <p:spPr>
          <a:xfrm>
            <a:off x="7800475" y="5956136"/>
            <a:ext cx="281941" cy="294641"/>
          </a:xfrm>
          <a:prstGeom prst="rect">
            <a:avLst/>
          </a:prstGeom>
        </p:spPr>
        <p:txBody>
          <a:bodyPr/>
          <a:lstStyle>
            <a:lvl1pPr>
              <a:defRPr>
                <a:solidFill>
                  <a:schemeClr val="accent1">
                    <a:lumOff val="12500"/>
                  </a:schemeClr>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3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133"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134"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135"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136" name="Titeltekst"/>
          <p:cNvSpPr txBox="1"/>
          <p:nvPr>
            <p:ph type="title"/>
          </p:nvPr>
        </p:nvSpPr>
        <p:spPr>
          <a:xfrm>
            <a:off x="581191" y="4693389"/>
            <a:ext cx="7989753" cy="566739"/>
          </a:xfrm>
          <a:prstGeom prst="rect">
            <a:avLst/>
          </a:prstGeom>
        </p:spPr>
        <p:txBody>
          <a:bodyPr anchor="b"/>
          <a:lstStyle>
            <a:lvl1pPr>
              <a:defRPr sz="2400">
                <a:solidFill>
                  <a:schemeClr val="accent1"/>
                </a:solidFill>
              </a:defRPr>
            </a:lvl1pPr>
          </a:lstStyle>
          <a:p>
            <a:pPr/>
            <a:r>
              <a:t>Titeltekst</a:t>
            </a:r>
          </a:p>
        </p:txBody>
      </p:sp>
      <p:sp>
        <p:nvSpPr>
          <p:cNvPr id="137" name="Picture Placeholder 2"/>
          <p:cNvSpPr/>
          <p:nvPr>
            <p:ph type="pic" idx="21"/>
          </p:nvPr>
        </p:nvSpPr>
        <p:spPr>
          <a:xfrm>
            <a:off x="448092" y="599725"/>
            <a:ext cx="8238707" cy="3557252"/>
          </a:xfrm>
          <a:prstGeom prst="rect">
            <a:avLst/>
          </a:prstGeom>
        </p:spPr>
        <p:txBody>
          <a:bodyPr lIns="91439" rIns="91439">
            <a:noAutofit/>
          </a:bodyPr>
          <a:lstStyle/>
          <a:p>
            <a:pPr/>
          </a:p>
        </p:txBody>
      </p:sp>
      <p:sp>
        <p:nvSpPr>
          <p:cNvPr id="138" name="Hoofdtekst - niveau één…"/>
          <p:cNvSpPr txBox="1"/>
          <p:nvPr>
            <p:ph type="body" sz="quarter" idx="1"/>
          </p:nvPr>
        </p:nvSpPr>
        <p:spPr>
          <a:xfrm>
            <a:off x="581191" y="5260125"/>
            <a:ext cx="7989753" cy="598672"/>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Hoofdtekst - niveau één</a:t>
            </a:r>
          </a:p>
          <a:p>
            <a:pPr lvl="1"/>
            <a:r>
              <a:t>Hoofdtekst - niveau twee</a:t>
            </a:r>
          </a:p>
          <a:p>
            <a:pPr lvl="2"/>
            <a:r>
              <a:t>Hoofdtekst - niveau drie</a:t>
            </a:r>
          </a:p>
          <a:p>
            <a:pPr lvl="3"/>
            <a:r>
              <a:t>Hoofdtekst - niveau vier</a:t>
            </a:r>
          </a:p>
          <a:p>
            <a:pPr lvl="4"/>
            <a:r>
              <a:t>Hoofdtekst - niveau vijf</a:t>
            </a:r>
          </a:p>
        </p:txBody>
      </p:sp>
      <p:sp>
        <p:nvSpPr>
          <p:cNvPr id="139" name="Dianummer"/>
          <p:cNvSpPr txBox="1"/>
          <p:nvPr>
            <p:ph type="sldNum" sz="quarter" idx="2"/>
          </p:nvPr>
        </p:nvSpPr>
        <p:spPr>
          <a:xfrm>
            <a:off x="7800475" y="5956136"/>
            <a:ext cx="281941" cy="2946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143289" y="111873"/>
            <a:ext cx="2926082" cy="108001"/>
          </a:xfrm>
          <a:prstGeom prst="rect">
            <a:avLst/>
          </a:prstGeom>
          <a:solidFill>
            <a:schemeClr val="accent4"/>
          </a:solidFill>
          <a:ln w="12700">
            <a:miter lim="400000"/>
          </a:ln>
        </p:spPr>
        <p:txBody>
          <a:bodyPr lIns="45719" rIns="45719"/>
          <a:lstStyle/>
          <a:p>
            <a:pPr>
              <a:defRPr>
                <a:solidFill>
                  <a:srgbClr val="FFFFFF"/>
                </a:solidFill>
              </a:defRPr>
            </a:pPr>
          </a:p>
        </p:txBody>
      </p:sp>
      <p:sp>
        <p:nvSpPr>
          <p:cNvPr id="3" name="Rectangle 9"/>
          <p:cNvSpPr/>
          <p:nvPr/>
        </p:nvSpPr>
        <p:spPr>
          <a:xfrm>
            <a:off x="6052201" y="111873"/>
            <a:ext cx="2926081" cy="108001"/>
          </a:xfrm>
          <a:prstGeom prst="rect">
            <a:avLst/>
          </a:prstGeom>
          <a:solidFill>
            <a:schemeClr val="accent1"/>
          </a:solidFill>
          <a:ln w="12700">
            <a:miter lim="400000"/>
          </a:ln>
        </p:spPr>
        <p:txBody>
          <a:bodyPr lIns="45719" rIns="45719"/>
          <a:lstStyle/>
          <a:p>
            <a:pPr/>
          </a:p>
        </p:txBody>
      </p:sp>
      <p:sp>
        <p:nvSpPr>
          <p:cNvPr id="4" name="Rectangle 10"/>
          <p:cNvSpPr/>
          <p:nvPr/>
        </p:nvSpPr>
        <p:spPr>
          <a:xfrm>
            <a:off x="3097745" y="111873"/>
            <a:ext cx="2926081" cy="108001"/>
          </a:xfrm>
          <a:prstGeom prst="rect">
            <a:avLst/>
          </a:prstGeom>
          <a:solidFill>
            <a:schemeClr val="accent2"/>
          </a:solidFill>
          <a:ln w="12700">
            <a:miter lim="400000"/>
          </a:ln>
        </p:spPr>
        <p:txBody>
          <a:bodyPr lIns="45719" rIns="45719"/>
          <a:lstStyle/>
          <a:p>
            <a:pPr/>
          </a:p>
        </p:txBody>
      </p:sp>
      <p:sp>
        <p:nvSpPr>
          <p:cNvPr id="5" name="Straight Connector 13"/>
          <p:cNvSpPr/>
          <p:nvPr/>
        </p:nvSpPr>
        <p:spPr>
          <a:xfrm>
            <a:off x="175259" y="6316934"/>
            <a:ext cx="8831582" cy="1"/>
          </a:xfrm>
          <a:prstGeom prst="line">
            <a:avLst/>
          </a:prstGeom>
          <a:ln w="12700" cap="rnd">
            <a:solidFill>
              <a:srgbClr val="000000"/>
            </a:solidFill>
          </a:ln>
        </p:spPr>
        <p:txBody>
          <a:bodyPr lIns="45719" rIns="45719"/>
          <a:lstStyle/>
          <a:p>
            <a:pPr/>
          </a:p>
        </p:txBody>
      </p:sp>
      <p:sp>
        <p:nvSpPr>
          <p:cNvPr id="6" name="Dianummer"/>
          <p:cNvSpPr txBox="1"/>
          <p:nvPr>
            <p:ph type="sldNum" sz="quarter" idx="2"/>
          </p:nvPr>
        </p:nvSpPr>
        <p:spPr>
          <a:xfrm>
            <a:off x="8236371" y="6280641"/>
            <a:ext cx="281941" cy="294641"/>
          </a:xfrm>
          <a:prstGeom prst="rect">
            <a:avLst/>
          </a:prstGeom>
          <a:ln w="12700">
            <a:miter lim="400000"/>
          </a:ln>
        </p:spPr>
        <p:txBody>
          <a:bodyPr wrap="none" lIns="45719" rIns="45719">
            <a:spAutoFit/>
          </a:bodyPr>
          <a:lstStyle>
            <a:lvl1pPr>
              <a:defRPr sz="1400"/>
            </a:lvl1pPr>
          </a:lstStyle>
          <a:p>
            <a:pPr/>
            <a:fld id="{86CB4B4D-7CA3-9044-876B-883B54F8677D}" type="slidenum"/>
          </a:p>
        </p:txBody>
      </p:sp>
      <p:sp>
        <p:nvSpPr>
          <p:cNvPr id="7" name="Straight Connector 8"/>
          <p:cNvSpPr/>
          <p:nvPr/>
        </p:nvSpPr>
        <p:spPr>
          <a:xfrm>
            <a:off x="175259" y="6316934"/>
            <a:ext cx="8831582" cy="1"/>
          </a:xfrm>
          <a:prstGeom prst="line">
            <a:avLst/>
          </a:prstGeom>
          <a:ln w="12700" cap="rnd">
            <a:solidFill>
              <a:srgbClr val="000000"/>
            </a:solidFill>
          </a:ln>
        </p:spPr>
        <p:txBody>
          <a:bodyPr lIns="45719" rIns="45719"/>
          <a:lstStyle/>
          <a:p>
            <a:pPr/>
          </a:p>
        </p:txBody>
      </p:sp>
      <p:sp>
        <p:nvSpPr>
          <p:cNvPr id="8" name="Rectangle 12"/>
          <p:cNvSpPr/>
          <p:nvPr/>
        </p:nvSpPr>
        <p:spPr>
          <a:xfrm>
            <a:off x="142200" y="249101"/>
            <a:ext cx="8831579" cy="840455"/>
          </a:xfrm>
          <a:prstGeom prst="rect">
            <a:avLst/>
          </a:prstGeom>
          <a:solidFill>
            <a:schemeClr val="accent1"/>
          </a:solidFill>
          <a:ln w="12700">
            <a:miter lim="400000"/>
          </a:ln>
        </p:spPr>
        <p:txBody>
          <a:bodyPr lIns="45719" rIns="45719"/>
          <a:lstStyle/>
          <a:p>
            <a:pPr>
              <a:defRPr>
                <a:solidFill>
                  <a:srgbClr val="FFFFFF"/>
                </a:solidFill>
              </a:defRPr>
            </a:pPr>
          </a:p>
        </p:txBody>
      </p:sp>
      <p:sp>
        <p:nvSpPr>
          <p:cNvPr id="9" name="Titeltekst"/>
          <p:cNvSpPr txBox="1"/>
          <p:nvPr>
            <p:ph type="title"/>
          </p:nvPr>
        </p:nvSpPr>
        <p:spPr>
          <a:xfrm>
            <a:off x="175260" y="292974"/>
            <a:ext cx="8746864" cy="75270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Titeltekst</a:t>
            </a:r>
          </a:p>
        </p:txBody>
      </p:sp>
      <p:sp>
        <p:nvSpPr>
          <p:cNvPr id="10" name="Hoofdtekst - niveau één…"/>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Hoofdtekst - niveau één</a:t>
            </a:r>
          </a:p>
          <a:p>
            <a:pPr lvl="1"/>
            <a:r>
              <a:t>Hoofdtekst - niveau twee</a:t>
            </a:r>
          </a:p>
          <a:p>
            <a:pPr lvl="2"/>
            <a:r>
              <a:t>Hoofdtekst - niveau drie</a:t>
            </a:r>
          </a:p>
          <a:p>
            <a:pPr lvl="3"/>
            <a:r>
              <a:t>Hoofdtekst - niveau vier</a:t>
            </a:r>
          </a:p>
          <a:p>
            <a:pPr lvl="4"/>
            <a:r>
              <a:t>Hoofdtekst - niveau vijf</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1pPr>
      <a:lvl2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2pPr>
      <a:lvl3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3pPr>
      <a:lvl4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4pPr>
      <a:lvl5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5pPr>
      <a:lvl6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6pPr>
      <a:lvl7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7pPr>
      <a:lvl8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8pPr>
      <a:lvl9pPr marL="0" marR="0" indent="0" algn="l" defTabSz="457200" rtl="0" latinLnBrk="0">
        <a:lnSpc>
          <a:spcPct val="100000"/>
        </a:lnSpc>
        <a:spcBef>
          <a:spcPts val="0"/>
        </a:spcBef>
        <a:spcAft>
          <a:spcPts val="0"/>
        </a:spcAft>
        <a:buClrTx/>
        <a:buSzTx/>
        <a:buFontTx/>
        <a:buNone/>
        <a:tabLst/>
        <a:defRPr b="0" baseline="0" cap="all" i="0" spc="0" strike="noStrike" sz="2800" u="none">
          <a:solidFill>
            <a:srgbClr val="000000"/>
          </a:solidFill>
          <a:uFillTx/>
          <a:latin typeface="Gill Sans MT"/>
          <a:ea typeface="Gill Sans MT"/>
          <a:cs typeface="Gill Sans MT"/>
          <a:sym typeface="Gill Sans MT"/>
        </a:defRPr>
      </a:lvl9pPr>
    </p:titleStyle>
    <p:bodyStyle>
      <a:lvl1pPr marL="305999" marR="0" indent="-30599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1pPr>
      <a:lvl2pPr marL="668250" marR="0" indent="-34424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2pPr>
      <a:lvl3pPr marL="977142" marR="0" indent="-347142"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3pPr>
      <a:lvl4pPr marL="1358999" marR="0" indent="-3510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4pPr>
      <a:lvl5pPr marL="1718999" marR="0" indent="-350999"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5pPr>
      <a:lvl6pPr marL="2014299"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6pPr>
      <a:lvl7pPr marL="2314300"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7pPr>
      <a:lvl8pPr marL="2614299"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8pPr>
      <a:lvl9pPr marL="2914300" marR="0" indent="-342900" algn="l" defTabSz="457200" rtl="0" latinLnBrk="0">
        <a:lnSpc>
          <a:spcPct val="100000"/>
        </a:lnSpc>
        <a:spcBef>
          <a:spcPts val="600"/>
        </a:spcBef>
        <a:spcAft>
          <a:spcPts val="0"/>
        </a:spcAft>
        <a:buClr>
          <a:schemeClr val="accent2"/>
        </a:buClr>
        <a:buSzPct val="92000"/>
        <a:buFontTx/>
        <a:buChar char="◼"/>
        <a:tabLst/>
        <a:defRPr b="0" baseline="0" cap="none" i="0" spc="0" strike="noStrike" sz="1800" u="none">
          <a:solidFill>
            <a:srgbClr val="000000"/>
          </a:solidFill>
          <a:uFillTx/>
          <a:latin typeface="Gill Sans MT"/>
          <a:ea typeface="Gill Sans MT"/>
          <a:cs typeface="Gill Sans MT"/>
          <a:sym typeface="Gill Sans MT"/>
        </a:defRPr>
      </a:lvl9pPr>
    </p:bodyStyle>
    <p:otherStyle>
      <a:lvl1pPr marL="0" marR="0" indent="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1pPr>
      <a:lvl2pPr marL="0" marR="0" indent="4572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2pPr>
      <a:lvl3pPr marL="0" marR="0" indent="9144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3pPr>
      <a:lvl4pPr marL="0" marR="0" indent="13716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4pPr>
      <a:lvl5pPr marL="0" marR="0" indent="18288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5pPr>
      <a:lvl6pPr marL="0" marR="0" indent="22860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6pPr>
      <a:lvl7pPr marL="0" marR="0" indent="27432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7pPr>
      <a:lvl8pPr marL="0" marR="0" indent="32004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8pPr>
      <a:lvl9pPr marL="0" marR="0" indent="3657600" algn="l"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7.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8.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creativecommons.org/licenses/by-nc-sa/4.0/" TargetMode="External"/><Relationship Id="rId3" Type="http://schemas.openxmlformats.org/officeDocument/2006/relationships/image" Target="../media/image11.png"/><Relationship Id="rId4" Type="http://schemas.openxmlformats.org/officeDocument/2006/relationships/image" Target="../media/image1.jpeg"/><Relationship Id="rId5" Type="http://schemas.openxmlformats.org/officeDocument/2006/relationships/hyperlink" Target="http://IBouwgabbers.nl"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ctrTitle"/>
          </p:nvPr>
        </p:nvSpPr>
        <p:spPr>
          <a:prstGeom prst="rect">
            <a:avLst/>
          </a:prstGeom>
        </p:spPr>
        <p:txBody>
          <a:bodyPr/>
          <a:lstStyle/>
          <a:p>
            <a:pPr/>
            <a:r>
              <a:t>Als-dan-blokken</a:t>
            </a:r>
          </a:p>
        </p:txBody>
      </p:sp>
      <p:sp>
        <p:nvSpPr>
          <p:cNvPr id="164" name="Subtitle 2"/>
          <p:cNvSpPr txBox="1"/>
          <p:nvPr>
            <p:ph type="subTitle" sz="quarter" idx="1"/>
          </p:nvPr>
        </p:nvSpPr>
        <p:spPr>
          <a:xfrm>
            <a:off x="316711" y="3800535"/>
            <a:ext cx="5741896" cy="590322"/>
          </a:xfrm>
          <a:prstGeom prst="rect">
            <a:avLst/>
          </a:prstGeom>
        </p:spPr>
        <p:txBody>
          <a:bodyPr/>
          <a:lstStyle/>
          <a:p>
            <a:pPr/>
            <a:r>
              <a:t>Door: SANJAY &amp; ARVIND SESHAN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67" name="Title 1"/>
          <p:cNvSpPr txBox="1"/>
          <p:nvPr>
            <p:ph type="title"/>
          </p:nvPr>
        </p:nvSpPr>
        <p:spPr>
          <a:xfrm>
            <a:off x="175260" y="292974"/>
            <a:ext cx="8746864" cy="752707"/>
          </a:xfrm>
          <a:prstGeom prst="rect">
            <a:avLst/>
          </a:prstGeom>
        </p:spPr>
        <p:txBody>
          <a:bodyPr/>
          <a:lstStyle/>
          <a:p>
            <a:pPr/>
            <a:r>
              <a:t>lesdoelen UPDATE!</a:t>
            </a:r>
          </a:p>
        </p:txBody>
      </p:sp>
      <p:sp>
        <p:nvSpPr>
          <p:cNvPr id="168" name="Content Placeholder 2"/>
          <p:cNvSpPr txBox="1"/>
          <p:nvPr>
            <p:ph type="body" sz="half" idx="1"/>
          </p:nvPr>
        </p:nvSpPr>
        <p:spPr>
          <a:xfrm>
            <a:off x="155087" y="1140006"/>
            <a:ext cx="8831582" cy="2409221"/>
          </a:xfrm>
          <a:prstGeom prst="rect">
            <a:avLst/>
          </a:prstGeom>
        </p:spPr>
        <p:txBody>
          <a:bodyPr/>
          <a:lstStyle/>
          <a:p>
            <a:pPr marL="431800" indent="-431800">
              <a:buClrTx/>
              <a:buSzPct val="97000"/>
              <a:buBlip>
                <a:blip r:embed="rId2"/>
              </a:buBlip>
            </a:pPr>
            <a:r>
              <a:t>Leer de robot te laten beslissen wat deze moet doen wanneer er een keuze is.</a:t>
            </a:r>
          </a:p>
          <a:p>
            <a:pPr marL="431800" indent="-431800">
              <a:buClrTx/>
              <a:buSzPct val="97000"/>
              <a:buBlip>
                <a:blip r:embed="rId2"/>
              </a:buBlip>
            </a:pPr>
            <a:r>
              <a:t>Leer een’ als dan’-blok te gebruiken.</a:t>
            </a:r>
          </a:p>
        </p:txBody>
      </p:sp>
      <p:sp>
        <p:nvSpPr>
          <p:cNvPr id="169" name="Slide Number Placeholder 6"/>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0" name="Picture 5" descr="Picture 5"/>
          <p:cNvPicPr>
            <a:picLocks noChangeAspect="1"/>
          </p:cNvPicPr>
          <p:nvPr/>
        </p:nvPicPr>
        <p:blipFill>
          <a:blip r:embed="rId3">
            <a:extLst/>
          </a:blip>
          <a:srcRect l="0" t="1012" r="48947" b="27243"/>
          <a:stretch>
            <a:fillRect/>
          </a:stretch>
        </p:blipFill>
        <p:spPr>
          <a:xfrm>
            <a:off x="7008701" y="4661403"/>
            <a:ext cx="1913423" cy="140748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73" name="Title 1"/>
          <p:cNvSpPr txBox="1"/>
          <p:nvPr>
            <p:ph type="title"/>
          </p:nvPr>
        </p:nvSpPr>
        <p:spPr>
          <a:xfrm>
            <a:off x="175260" y="292974"/>
            <a:ext cx="8746864" cy="752707"/>
          </a:xfrm>
          <a:prstGeom prst="rect">
            <a:avLst/>
          </a:prstGeom>
        </p:spPr>
        <p:txBody>
          <a:bodyPr/>
          <a:lstStyle/>
          <a:p>
            <a:pPr/>
            <a:r>
              <a:t>herhalen bij het coderen</a:t>
            </a:r>
          </a:p>
        </p:txBody>
      </p:sp>
      <p:sp>
        <p:nvSpPr>
          <p:cNvPr id="174" name="Content Placeholder 2"/>
          <p:cNvSpPr txBox="1"/>
          <p:nvPr>
            <p:ph type="body" sz="half" idx="1"/>
          </p:nvPr>
        </p:nvSpPr>
        <p:spPr>
          <a:xfrm>
            <a:off x="155087" y="1140005"/>
            <a:ext cx="8831582" cy="2728111"/>
          </a:xfrm>
          <a:prstGeom prst="rect">
            <a:avLst/>
          </a:prstGeom>
        </p:spPr>
        <p:txBody>
          <a:bodyPr/>
          <a:lstStyle/>
          <a:p>
            <a:pPr marL="431800" indent="-431800">
              <a:buClrTx/>
              <a:buSzPct val="97000"/>
              <a:buBlip>
                <a:blip r:embed="rId2"/>
              </a:buBlip>
            </a:pPr>
            <a:r>
              <a:t>De robot een vraag stellen en iets anders doen op basis van het antwoord.</a:t>
            </a:r>
          </a:p>
          <a:p>
            <a:pPr marL="431800" indent="-431800">
              <a:buClrTx/>
              <a:buSzPct val="97000"/>
              <a:buBlip>
                <a:blip r:embed="rId2"/>
              </a:buBlip>
            </a:pPr>
            <a:r>
              <a:t>Bijvoorbeeld: </a:t>
            </a:r>
          </a:p>
          <a:p>
            <a:pPr lvl="1" marL="812800" indent="-431800">
              <a:buClrTx/>
              <a:buSzPct val="97000"/>
              <a:buBlip>
                <a:blip r:embed="rId2"/>
              </a:buBlip>
              <a:defRPr sz="1600"/>
            </a:pPr>
            <a:r>
              <a:t>Ziet de robot een lijn? Of niet? </a:t>
            </a:r>
          </a:p>
          <a:p>
            <a:pPr lvl="1" marL="812800" indent="-431800">
              <a:buClrTx/>
              <a:buSzPct val="97000"/>
              <a:buBlip>
                <a:blip r:embed="rId2"/>
              </a:buBlip>
              <a:defRPr sz="1600"/>
            </a:pPr>
            <a:r>
              <a:t>Is de robot dichtbij een muur? Of niet?</a:t>
            </a:r>
          </a:p>
          <a:p>
            <a:pPr marL="431800" indent="-431800">
              <a:buClrTx/>
              <a:buSzPct val="97000"/>
              <a:buBlip>
                <a:blip r:embed="rId2"/>
              </a:buBlip>
            </a:pPr>
            <a:r>
              <a:t>Het is als een ja/nee-vraag</a:t>
            </a:r>
          </a:p>
        </p:txBody>
      </p:sp>
      <p:sp>
        <p:nvSpPr>
          <p:cNvPr id="175"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6" name="Picture 8" descr="Picture 8"/>
          <p:cNvPicPr>
            <a:picLocks noChangeAspect="1"/>
          </p:cNvPicPr>
          <p:nvPr/>
        </p:nvPicPr>
        <p:blipFill>
          <a:blip r:embed="rId3">
            <a:extLst/>
          </a:blip>
          <a:stretch>
            <a:fillRect/>
          </a:stretch>
        </p:blipFill>
        <p:spPr>
          <a:xfrm>
            <a:off x="2607323" y="3708491"/>
            <a:ext cx="3657601" cy="19145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79" name="Title 1"/>
          <p:cNvSpPr txBox="1"/>
          <p:nvPr>
            <p:ph type="title"/>
          </p:nvPr>
        </p:nvSpPr>
        <p:spPr>
          <a:xfrm>
            <a:off x="187353" y="288557"/>
            <a:ext cx="8746864" cy="752707"/>
          </a:xfrm>
          <a:prstGeom prst="rect">
            <a:avLst/>
          </a:prstGeom>
        </p:spPr>
        <p:txBody>
          <a:bodyPr/>
          <a:lstStyle/>
          <a:p>
            <a:pPr/>
            <a:r>
              <a:t>uitdaging: jantje lacht, jantje huilt</a:t>
            </a:r>
          </a:p>
        </p:txBody>
      </p:sp>
      <p:sp>
        <p:nvSpPr>
          <p:cNvPr id="180" name="Content Placeholder 2"/>
          <p:cNvSpPr txBox="1"/>
          <p:nvPr>
            <p:ph type="body" idx="1"/>
          </p:nvPr>
        </p:nvSpPr>
        <p:spPr>
          <a:xfrm>
            <a:off x="155087" y="1140005"/>
            <a:ext cx="6082085" cy="5082603"/>
          </a:xfrm>
          <a:prstGeom prst="rect">
            <a:avLst/>
          </a:prstGeom>
        </p:spPr>
        <p:txBody>
          <a:bodyPr/>
          <a:lstStyle/>
          <a:p>
            <a:pPr marL="431800" indent="-431800">
              <a:buClrTx/>
              <a:buSzPct val="97000"/>
              <a:buBlip>
                <a:blip r:embed="rId2"/>
              </a:buBlip>
            </a:pPr>
            <a:r>
              <a:t>Schrijf een programma dat de weergave verandert wanneer de krachtsensor wel of niet wordt ingedrukt.</a:t>
            </a:r>
          </a:p>
          <a:p>
            <a:pPr marL="431800" indent="-431800">
              <a:buClrTx/>
              <a:buSzPct val="97000"/>
              <a:buBlip>
                <a:blip r:embed="rId2"/>
              </a:buBlip>
            </a:pPr>
            <a:r>
              <a:t>Uw SPIKE Prime tevreden wanneer de krachtsensor is ingedrukt, de LED-matrix laat dan een smiley zien.</a:t>
            </a:r>
          </a:p>
          <a:p>
            <a:pPr marL="431800" indent="-431800">
              <a:buClrTx/>
              <a:buSzPct val="97000"/>
              <a:buBlip>
                <a:blip r:embed="rId2"/>
              </a:buBlip>
            </a:pPr>
            <a:r>
              <a:t>Indien deze niet is ingedrukt, is de SPIKE Prime verdrietig! Laat dan een droevig gezicht zien op de LED-matrix.</a:t>
            </a:r>
          </a:p>
          <a:p>
            <a:pPr marL="431800" indent="-431800">
              <a:buClrTx/>
              <a:buSzPct val="97000"/>
              <a:buBlip>
                <a:blip r:embed="rId2"/>
              </a:buBlip>
            </a:pPr>
            <a:r>
              <a:t>Je moet een ‘lichtblok’, een ‘herhaalblok' en een ‘als-dan-blok’ gebruiken.</a:t>
            </a:r>
          </a:p>
          <a:p>
            <a:pPr marL="431800" indent="-431800">
              <a:buClrTx/>
              <a:buSzPct val="97000"/>
              <a:buBlip>
                <a:blip r:embed="rId2"/>
              </a:buBlip>
            </a:pPr>
            <a:r>
              <a:t>Je moet het lichtblok aanpassen om een droevig gezicht te creëren.</a:t>
            </a:r>
          </a:p>
          <a:p>
            <a:pPr marL="431800" indent="-431800">
              <a:buClrTx/>
              <a:buSzPct val="97000"/>
              <a:buBlip>
                <a:blip r:embed="rId2"/>
              </a:buBlip>
            </a:pPr>
          </a:p>
          <a:p>
            <a:pPr marL="431800" indent="-431800">
              <a:buClrTx/>
              <a:buSzPct val="97000"/>
              <a:buBlip>
                <a:blip r:embed="rId2"/>
              </a:buBlip>
            </a:pPr>
            <a:r>
              <a:t>Extra: combineer wat je weet en kijk of je een vrolijke lach kunt toevoegen als je op de sensor drukt en huilt wanneer je er niet meer op drukt. Mogelijk moeten enkele aangepaste geluiden gemaakt worden.</a:t>
            </a:r>
          </a:p>
        </p:txBody>
      </p:sp>
      <p:sp>
        <p:nvSpPr>
          <p:cNvPr id="181"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2" name="Picture 5" descr="Picture 5"/>
          <p:cNvPicPr>
            <a:picLocks noChangeAspect="1"/>
          </p:cNvPicPr>
          <p:nvPr/>
        </p:nvPicPr>
        <p:blipFill>
          <a:blip r:embed="rId3">
            <a:extLst/>
          </a:blip>
          <a:srcRect l="0" t="0" r="0" b="6883"/>
          <a:stretch>
            <a:fillRect/>
          </a:stretch>
        </p:blipFill>
        <p:spPr>
          <a:xfrm>
            <a:off x="6580086" y="2451640"/>
            <a:ext cx="2041520" cy="1978784"/>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pic>
        <p:nvPicPr>
          <p:cNvPr id="185" name="Picture 5" descr="Picture 5"/>
          <p:cNvPicPr>
            <a:picLocks noChangeAspect="1"/>
          </p:cNvPicPr>
          <p:nvPr/>
        </p:nvPicPr>
        <p:blipFill>
          <a:blip r:embed="rId2">
            <a:extLst/>
          </a:blip>
          <a:stretch>
            <a:fillRect/>
          </a:stretch>
        </p:blipFill>
        <p:spPr>
          <a:xfrm>
            <a:off x="1561955" y="1285775"/>
            <a:ext cx="4610101" cy="3867151"/>
          </a:xfrm>
          <a:prstGeom prst="rect">
            <a:avLst/>
          </a:prstGeom>
          <a:ln w="12700">
            <a:miter lim="400000"/>
          </a:ln>
        </p:spPr>
      </p:pic>
      <p:sp>
        <p:nvSpPr>
          <p:cNvPr id="186" name="Title 1"/>
          <p:cNvSpPr txBox="1"/>
          <p:nvPr>
            <p:ph type="title"/>
          </p:nvPr>
        </p:nvSpPr>
        <p:spPr>
          <a:xfrm>
            <a:off x="175260" y="292974"/>
            <a:ext cx="8746864" cy="752707"/>
          </a:xfrm>
          <a:prstGeom prst="rect">
            <a:avLst/>
          </a:prstGeom>
        </p:spPr>
        <p:txBody>
          <a:bodyPr/>
          <a:lstStyle/>
          <a:p>
            <a:pPr/>
            <a:r>
              <a:t>oplossing</a:t>
            </a:r>
          </a:p>
        </p:txBody>
      </p:sp>
      <p:sp>
        <p:nvSpPr>
          <p:cNvPr id="187" name="Content Placeholder 2"/>
          <p:cNvSpPr txBox="1"/>
          <p:nvPr>
            <p:ph type="body" sz="quarter" idx="1"/>
          </p:nvPr>
        </p:nvSpPr>
        <p:spPr>
          <a:xfrm>
            <a:off x="4047185" y="3071534"/>
            <a:ext cx="4450126" cy="602169"/>
          </a:xfrm>
          <a:prstGeom prst="rect">
            <a:avLst/>
          </a:prstGeom>
        </p:spPr>
        <p:txBody>
          <a:bodyPr/>
          <a:lstStyle>
            <a:lvl1pPr marL="0" indent="0">
              <a:buSzTx/>
              <a:buFont typeface="Wingdings 2"/>
              <a:buNone/>
              <a:defRPr sz="1600"/>
            </a:lvl1pPr>
          </a:lstStyle>
          <a:p>
            <a:pPr/>
            <a:r>
              <a:t>Wanneer de krachtsensor hard wordt ingedrukt, toont de LED-matrix een vrolijk gezicht.</a:t>
            </a:r>
          </a:p>
        </p:txBody>
      </p:sp>
      <p:sp>
        <p:nvSpPr>
          <p:cNvPr id="188"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Content Placeholder 2"/>
          <p:cNvSpPr txBox="1"/>
          <p:nvPr/>
        </p:nvSpPr>
        <p:spPr>
          <a:xfrm>
            <a:off x="4066937" y="3945830"/>
            <a:ext cx="4109773" cy="6021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spcBef>
                <a:spcPts val="600"/>
              </a:spcBef>
              <a:defRPr sz="1600"/>
            </a:lvl1pPr>
          </a:lstStyle>
          <a:p>
            <a:pPr/>
            <a:r>
              <a:t>Wanneer de krachtsensor wordt losgelaten, toont de LED-matrix een droevig gezicht.</a:t>
            </a:r>
          </a:p>
        </p:txBody>
      </p:sp>
      <p:sp>
        <p:nvSpPr>
          <p:cNvPr id="190" name="Content Placeholder 2"/>
          <p:cNvSpPr txBox="1"/>
          <p:nvPr/>
        </p:nvSpPr>
        <p:spPr>
          <a:xfrm>
            <a:off x="4156405" y="2104249"/>
            <a:ext cx="3930837" cy="6021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457200">
              <a:spcBef>
                <a:spcPts val="600"/>
              </a:spcBef>
              <a:defRPr sz="1600"/>
            </a:lvl1pPr>
          </a:lstStyle>
          <a:p>
            <a:pPr/>
            <a:r>
              <a:t>Laat de code voor altijd herhalen.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93" name="Title 1"/>
          <p:cNvSpPr txBox="1"/>
          <p:nvPr>
            <p:ph type="title"/>
          </p:nvPr>
        </p:nvSpPr>
        <p:spPr>
          <a:xfrm>
            <a:off x="175260" y="292974"/>
            <a:ext cx="8746864" cy="752707"/>
          </a:xfrm>
          <a:prstGeom prst="rect">
            <a:avLst/>
          </a:prstGeom>
        </p:spPr>
        <p:txBody>
          <a:bodyPr/>
          <a:lstStyle/>
          <a:p>
            <a:pPr/>
            <a:r>
              <a:t>Een niveau hoger</a:t>
            </a:r>
          </a:p>
        </p:txBody>
      </p:sp>
      <p:sp>
        <p:nvSpPr>
          <p:cNvPr id="194" name="Content Placeholder 2"/>
          <p:cNvSpPr txBox="1"/>
          <p:nvPr>
            <p:ph type="body" idx="1"/>
          </p:nvPr>
        </p:nvSpPr>
        <p:spPr>
          <a:xfrm>
            <a:off x="155087" y="1140005"/>
            <a:ext cx="5302438" cy="5082603"/>
          </a:xfrm>
          <a:prstGeom prst="rect">
            <a:avLst/>
          </a:prstGeom>
        </p:spPr>
        <p:txBody>
          <a:bodyPr/>
          <a:lstStyle/>
          <a:p>
            <a:pPr marL="431800" indent="-431800">
              <a:buClrTx/>
              <a:buSzPct val="97000"/>
              <a:buBlip>
                <a:blip r:embed="rId2"/>
              </a:buBlip>
            </a:pPr>
            <a:r>
              <a:t>‘Als-dan-blokken’ zijn zeer krachtige tools bij het maken van complexere programma’s.</a:t>
            </a:r>
          </a:p>
          <a:p>
            <a:pPr marL="431800" indent="-431800">
              <a:buClrTx/>
              <a:buSzPct val="97000"/>
              <a:buBlip>
                <a:blip r:embed="rId2"/>
              </a:buBlip>
            </a:pPr>
            <a:r>
              <a:t>Denk goed na over situaties wanneer er meer dan één ‘als-dan’-blokken aan elkaar gekoppeld worden.</a:t>
            </a:r>
          </a:p>
        </p:txBody>
      </p:sp>
      <p:sp>
        <p:nvSpPr>
          <p:cNvPr id="195" name="Slide Number Placeholder 4"/>
          <p:cNvSpPr txBox="1"/>
          <p:nvPr>
            <p:ph type="sldNum" sz="quarter" idx="2"/>
          </p:nvPr>
        </p:nvSpPr>
        <p:spPr>
          <a:xfrm>
            <a:off x="8236371" y="6317217"/>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6" name="Picture 4" descr="Picture 4"/>
          <p:cNvPicPr>
            <a:picLocks noChangeAspect="1"/>
          </p:cNvPicPr>
          <p:nvPr/>
        </p:nvPicPr>
        <p:blipFill>
          <a:blip r:embed="rId3">
            <a:extLst/>
          </a:blip>
          <a:stretch>
            <a:fillRect/>
          </a:stretch>
        </p:blipFill>
        <p:spPr>
          <a:xfrm>
            <a:off x="5908233" y="1828800"/>
            <a:ext cx="2838502" cy="357393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oter Placeholder 3"/>
          <p:cNvSpPr txBox="1"/>
          <p:nvPr/>
        </p:nvSpPr>
        <p:spPr>
          <a:xfrm>
            <a:off x="134128" y="6321349"/>
            <a:ext cx="4779146" cy="21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900"/>
            </a:lvl1pPr>
          </a:lstStyle>
          <a:p>
            <a:pPr/>
            <a:r>
              <a:t>Copyright © 2020 SPIKE Prime Lessons (primelessons.org) CC-BY-NC-SA.  (Last edit: 1/9/2020)</a:t>
            </a:r>
          </a:p>
        </p:txBody>
      </p:sp>
      <p:sp>
        <p:nvSpPr>
          <p:cNvPr id="199" name="Title 1"/>
          <p:cNvSpPr txBox="1"/>
          <p:nvPr>
            <p:ph type="title"/>
          </p:nvPr>
        </p:nvSpPr>
        <p:spPr>
          <a:xfrm>
            <a:off x="175260" y="292974"/>
            <a:ext cx="8746864" cy="752707"/>
          </a:xfrm>
          <a:prstGeom prst="rect">
            <a:avLst/>
          </a:prstGeom>
        </p:spPr>
        <p:txBody>
          <a:bodyPr/>
          <a:lstStyle/>
          <a:p>
            <a:pPr/>
            <a:r>
              <a:t>CREDITS</a:t>
            </a:r>
          </a:p>
        </p:txBody>
      </p:sp>
      <p:sp>
        <p:nvSpPr>
          <p:cNvPr id="200" name="Rectangle 4"/>
          <p:cNvSpPr/>
          <p:nvPr/>
        </p:nvSpPr>
        <p:spPr>
          <a:xfrm>
            <a:off x="575028" y="5782901"/>
            <a:ext cx="7734053" cy="529134"/>
          </a:xfrm>
          <a:prstGeom prst="rect">
            <a:avLst/>
          </a:prstGeom>
          <a:solidFill>
            <a:srgbClr val="F5F5F5"/>
          </a:solidFill>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ctr">
              <a:defRPr sz="1200">
                <a:solidFill>
                  <a:srgbClr val="4374B7"/>
                </a:solidFill>
                <a:latin typeface="Helvetica Neue"/>
                <a:ea typeface="Helvetica Neue"/>
                <a:cs typeface="Helvetica Neue"/>
                <a:sym typeface="Helvetica Neue"/>
              </a:defRPr>
            </a:pPr>
            <a:r>
              <a:t>                         </a:t>
            </a:r>
            <a:br/>
            <a:r>
              <a:rPr>
                <a:solidFill>
                  <a:srgbClr val="000000"/>
                </a:solidFill>
              </a:rPr>
              <a:t>This work is licensed under a </a:t>
            </a:r>
            <a:r>
              <a:rPr u="sng">
                <a:solidFill>
                  <a:schemeClr val="accent2"/>
                </a:solidFill>
                <a:uFill>
                  <a:solidFill>
                    <a:schemeClr val="accent2"/>
                  </a:solidFill>
                </a:uFill>
                <a:hlinkClick r:id="rId2" invalidUrl="" action="" tgtFrame="" tooltip="" history="1" highlightClick="0" endSnd="0"/>
              </a:rPr>
              <a:t>Creative Commons Attribution-</a:t>
            </a:r>
            <a:r>
              <a:rPr u="sng">
                <a:solidFill>
                  <a:schemeClr val="accent2"/>
                </a:solidFill>
                <a:uFill>
                  <a:solidFill>
                    <a:schemeClr val="accent2"/>
                  </a:solidFill>
                </a:uFill>
                <a:hlinkClick r:id="rId2" invalidUrl="" action="" tgtFrame="" tooltip="" history="1" highlightClick="0" endSnd="0"/>
              </a:rPr>
              <a:t>NonCommercial</a:t>
            </a:r>
            <a:r>
              <a:rPr u="sng">
                <a:solidFill>
                  <a:schemeClr val="accent2"/>
                </a:solidFill>
                <a:uFill>
                  <a:solidFill>
                    <a:schemeClr val="accent2"/>
                  </a:solidFill>
                </a:uFill>
                <a:hlinkClick r:id="rId2" invalidUrl="" action="" tgtFrame="" tooltip="" history="1" highlightClick="0" endSnd="0"/>
              </a:rPr>
              <a:t>-</a:t>
            </a:r>
            <a:r>
              <a:rPr u="sng">
                <a:solidFill>
                  <a:schemeClr val="accent2"/>
                </a:solidFill>
                <a:uFill>
                  <a:solidFill>
                    <a:schemeClr val="accent2"/>
                  </a:solidFill>
                </a:uFill>
                <a:hlinkClick r:id="rId2" invalidUrl="" action="" tgtFrame="" tooltip="" history="1" highlightClick="0" endSnd="0"/>
              </a:rPr>
              <a:t>ShareAlike</a:t>
            </a:r>
            <a:r>
              <a:rPr u="sng">
                <a:solidFill>
                  <a:schemeClr val="accent2"/>
                </a:solidFill>
                <a:uFill>
                  <a:solidFill>
                    <a:schemeClr val="accent2"/>
                  </a:solidFill>
                </a:uFill>
                <a:hlinkClick r:id="rId2" invalidUrl="" action="" tgtFrame="" tooltip="" history="1" highlightClick="0" endSnd="0"/>
              </a:rPr>
              <a:t> 4.0 International License</a:t>
            </a:r>
            <a:r>
              <a:rPr>
                <a:solidFill>
                  <a:srgbClr val="000000"/>
                </a:solidFill>
              </a:rPr>
              <a:t>.</a:t>
            </a:r>
            <a:r>
              <a:rPr sz="1000">
                <a:solidFill>
                  <a:srgbClr val="000000"/>
                </a:solidFill>
                <a:latin typeface="Arial"/>
                <a:ea typeface="Arial"/>
                <a:cs typeface="Arial"/>
                <a:sym typeface="Arial"/>
              </a:rPr>
              <a:t> </a:t>
            </a:r>
          </a:p>
        </p:txBody>
      </p:sp>
      <p:pic>
        <p:nvPicPr>
          <p:cNvPr id="201" name="Picture 5" descr="Picture 5">
            <a:hlinkClick r:id="rId2" invalidUrl="" action="" tgtFrame="" tooltip="" history="1" highlightClick="0" endSnd="0"/>
          </p:cNvPr>
          <p:cNvPicPr>
            <a:picLocks noChangeAspect="1"/>
          </p:cNvPicPr>
          <p:nvPr/>
        </p:nvPicPr>
        <p:blipFill>
          <a:blip r:embed="rId3">
            <a:extLst/>
          </a:blip>
          <a:stretch>
            <a:fillRect/>
          </a:stretch>
        </p:blipFill>
        <p:spPr>
          <a:xfrm>
            <a:off x="3702510" y="5253616"/>
            <a:ext cx="1479092" cy="521046"/>
          </a:xfrm>
          <a:prstGeom prst="rect">
            <a:avLst/>
          </a:prstGeom>
          <a:ln w="12700">
            <a:miter lim="400000"/>
          </a:ln>
        </p:spPr>
      </p:pic>
      <p:sp>
        <p:nvSpPr>
          <p:cNvPr id="202" name="Slide Number Placeholder 6"/>
          <p:cNvSpPr txBox="1"/>
          <p:nvPr>
            <p:ph type="sldNum" sz="quarter" idx="2"/>
          </p:nvPr>
        </p:nvSpPr>
        <p:spPr>
          <a:xfrm>
            <a:off x="8236371" y="6326361"/>
            <a:ext cx="193041" cy="2946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3" name="Content Placeholder 2"/>
          <p:cNvSpPr txBox="1"/>
          <p:nvPr>
            <p:ph type="body" sz="quarter" idx="1"/>
          </p:nvPr>
        </p:nvSpPr>
        <p:spPr>
          <a:xfrm>
            <a:off x="457199" y="1317983"/>
            <a:ext cx="8245476" cy="1145346"/>
          </a:xfrm>
          <a:prstGeom prst="rect">
            <a:avLst/>
          </a:prstGeom>
        </p:spPr>
        <p:txBody>
          <a:bodyPr/>
          <a:lstStyle/>
          <a:p>
            <a:pPr marL="431800" indent="-431800">
              <a:buClrTx/>
              <a:buSzPct val="97000"/>
              <a:buBlip>
                <a:blip r:embed="rId4"/>
              </a:buBlip>
              <a:defRPr sz="1600"/>
            </a:pPr>
            <a:r>
              <a:t>Deze les is gecreëerd door Sanjay Seshan en Arvind Seshan voor SPIKE Prime Lessons.</a:t>
            </a:r>
          </a:p>
          <a:p>
            <a:pPr marL="431800" indent="-431800">
              <a:buClrTx/>
              <a:buSzPct val="97000"/>
              <a:buBlip>
                <a:blip r:embed="rId4"/>
              </a:buBlip>
              <a:defRPr sz="1600"/>
            </a:pPr>
            <a:r>
              <a:t>Deze lessen zijn door Roel van der Linden (</a:t>
            </a:r>
            <a:r>
              <a:rPr u="sng">
                <a:solidFill>
                  <a:schemeClr val="accent2"/>
                </a:solidFill>
                <a:uFill>
                  <a:solidFill>
                    <a:schemeClr val="accent2"/>
                  </a:solidFill>
                </a:uFill>
                <a:hlinkClick r:id="rId5" invalidUrl="" action="" tgtFrame="" tooltip="" history="1" highlightClick="0" endSnd="0"/>
              </a:rPr>
              <a:t>Bouwgabbers.nl</a:t>
            </a:r>
            <a:r>
              <a:t>) vertaald in het Nederlands.</a:t>
            </a:r>
          </a:p>
          <a:p>
            <a:pPr marL="431800" indent="-431800">
              <a:buClrTx/>
              <a:buSzPct val="97000"/>
              <a:buBlip>
                <a:blip r:embed="rId4"/>
              </a:buBlip>
              <a:defRPr sz="1600"/>
            </a:pPr>
            <a:r>
              <a:t>Meer lessen zijn beschikbaar op: </a:t>
            </a:r>
            <a:r>
              <a:rPr u="sng">
                <a:solidFill>
                  <a:schemeClr val="accent2"/>
                </a:solidFill>
                <a:uFill>
                  <a:solidFill>
                    <a:schemeClr val="accent2"/>
                  </a:solidFill>
                </a:uFill>
                <a:hlinkClick r:id="" invalidUrl="" action="ppaction://hlinkshowjump?jump=nextslide" tgtFrame="" tooltip="" history="1" highlightClick="0" endSnd="0"/>
              </a:rPr>
              <a:t>www.primelessons.org</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A7A7A7"/>
      </a:dk2>
      <a:lt2>
        <a:srgbClr val="535353"/>
      </a:lt2>
      <a:accent1>
        <a:srgbClr val="FFD500"/>
      </a:accent1>
      <a:accent2>
        <a:srgbClr val="961BDB"/>
      </a:accent2>
      <a:accent3>
        <a:srgbClr val="FF0000"/>
      </a:accent3>
      <a:accent4>
        <a:srgbClr val="65D7FF"/>
      </a:accent4>
      <a:accent5>
        <a:srgbClr val="5B9BD5"/>
      </a:accent5>
      <a:accent6>
        <a:srgbClr val="70AD47"/>
      </a:accent6>
      <a:hlink>
        <a:srgbClr val="0000FF"/>
      </a:hlink>
      <a:folHlink>
        <a:srgbClr val="FF00FF"/>
      </a:folHlink>
    </a:clrScheme>
    <a:fontScheme name="Dividend">
      <a:majorFont>
        <a:latin typeface="Helvetica"/>
        <a:ea typeface="Helvetica"/>
        <a:cs typeface="Helvetica"/>
      </a:majorFont>
      <a:minorFont>
        <a:latin typeface="Calibri"/>
        <a:ea typeface="Calibri"/>
        <a:cs typeface="Calibri"/>
      </a:minorFont>
    </a:fontScheme>
    <a:fmtScheme name="Dividen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ill Sans MT"/>
            <a:ea typeface="Gill Sans MT"/>
            <a:cs typeface="Gill Sans MT"/>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