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2"/>
  </p:notesMasterIdLst>
  <p:handoutMasterIdLst>
    <p:handoutMasterId r:id="rId13"/>
  </p:handoutMasterIdLst>
  <p:sldIdLst>
    <p:sldId id="275" r:id="rId2"/>
    <p:sldId id="276" r:id="rId3"/>
    <p:sldId id="283" r:id="rId4"/>
    <p:sldId id="285" r:id="rId5"/>
    <p:sldId id="288" r:id="rId6"/>
    <p:sldId id="289" r:id="rId7"/>
    <p:sldId id="290" r:id="rId8"/>
    <p:sldId id="291" r:id="rId9"/>
    <p:sldId id="292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ay Seshan" initials="SS" lastIdx="1" clrIdx="0">
    <p:extLst>
      <p:ext uri="{19B8F6BF-5375-455C-9EA6-DF929625EA0E}">
        <p15:presenceInfo xmlns:p15="http://schemas.microsoft.com/office/powerpoint/2012/main" userId="76a5d516ed5965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29"/>
    <p:restoredTop sz="94613"/>
  </p:normalViewPr>
  <p:slideViewPr>
    <p:cSldViewPr snapToGrid="0" snapToObjects="1">
      <p:cViewPr varScale="1">
        <p:scale>
          <a:sx n="82" d="100"/>
          <a:sy n="82" d="100"/>
        </p:scale>
        <p:origin x="73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xmlns="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 smtClean="0"/>
              <a:t>УРОКИ ПО </a:t>
            </a:r>
            <a:r>
              <a:rPr lang="en-US" sz="3200" b="1" dirty="0" smtClean="0"/>
              <a:t>SPIKE PRIME</a:t>
            </a:r>
            <a:endParaRPr lang="en-US" sz="3200" b="1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/>
              <a:t>By the Creators of EV3Lessons</a:t>
            </a:r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xmlns="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AF6539C-1352-4786-AE30-F36163AC4D4E}"/>
              </a:ext>
            </a:extLst>
          </p:cNvPr>
          <p:cNvGrpSpPr/>
          <p:nvPr userDrawn="1"/>
        </p:nvGrpSpPr>
        <p:grpSpPr>
          <a:xfrm>
            <a:off x="191917" y="5040728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xmlns="" id="{0A69E640-A6FB-4C5C-B92E-8FE9D0304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xmlns="" id="{56E2FA8D-92F1-425E-9A0F-E044F4FD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xmlns="" id="{039500CB-9743-47D0-A01F-E94D22857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xmlns="" id="{9A98C301-94BA-4E6C-ADB3-60943B87E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546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7/07/2020)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bricklink.com/v3/studio/download.p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rive.google.com/open?id=17YU4BkiRdbmpHFgSegkDYvc21wq5MSJ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s://www.reddit.com/r/lego/comments/fmqp7z/instructions_for_importing_custom_parts_in_stud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СОЗДАНИЕ </a:t>
            </a:r>
            <a:br>
              <a:rPr lang="ru-RU" b="1" dirty="0" smtClean="0"/>
            </a:br>
            <a:r>
              <a:rPr lang="en-US" b="1" dirty="0" smtClean="0"/>
              <a:t>SPIKE PRIME </a:t>
            </a:r>
            <a:r>
              <a:rPr lang="ru-RU" b="1" dirty="0" smtClean="0"/>
              <a:t>РОБОТОВ </a:t>
            </a:r>
            <a:br>
              <a:rPr lang="ru-RU" b="1" dirty="0" smtClean="0"/>
            </a:br>
            <a:r>
              <a:rPr lang="ru-RU" b="1" dirty="0" smtClean="0"/>
              <a:t>В </a:t>
            </a:r>
            <a:r>
              <a:rPr lang="en-US" b="1" dirty="0" smtClean="0"/>
              <a:t>CAD</a:t>
            </a:r>
            <a:r>
              <a:rPr lang="ru-RU" b="1" dirty="0" smtClean="0"/>
              <a:t>-программах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ДИЗАЙН РОБОТА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BB30102-B120-3D4E-8B7C-1721268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</a:t>
            </a:r>
            <a:r>
              <a:rPr lang="en-US" dirty="0" smtClean="0"/>
              <a:t>CC-BY-NC-SA.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108302" cy="5082601"/>
          </a:xfrm>
        </p:spPr>
        <p:txBody>
          <a:bodyPr>
            <a:normAutofit/>
          </a:bodyPr>
          <a:lstStyle/>
          <a:p>
            <a:r>
              <a:rPr lang="ru-RU" dirty="0"/>
              <a:t>Способность </a:t>
            </a:r>
            <a:r>
              <a:rPr lang="ru-RU" dirty="0" smtClean="0"/>
              <a:t>спроектировать Вашего робота заранее или </a:t>
            </a:r>
            <a:r>
              <a:rPr lang="ru-RU" dirty="0"/>
              <a:t>способность </a:t>
            </a:r>
            <a:r>
              <a:rPr lang="ru-RU" dirty="0" smtClean="0"/>
              <a:t>задокументировать Ваш </a:t>
            </a:r>
            <a:r>
              <a:rPr lang="ru-RU" dirty="0"/>
              <a:t>дизайн может быть </a:t>
            </a:r>
            <a:r>
              <a:rPr lang="ru-RU" dirty="0" smtClean="0"/>
              <a:t>полезной.</a:t>
            </a:r>
            <a:endParaRPr lang="en-US" dirty="0" smtClean="0"/>
          </a:p>
          <a:p>
            <a:r>
              <a:rPr lang="ru-RU" dirty="0" smtClean="0"/>
              <a:t>Вы можете проектировать роботов </a:t>
            </a:r>
            <a:r>
              <a:rPr lang="en-US" dirty="0" smtClean="0"/>
              <a:t> </a:t>
            </a:r>
            <a:r>
              <a:rPr lang="en-US" dirty="0"/>
              <a:t>SPIKE Prime </a:t>
            </a:r>
            <a:r>
              <a:rPr lang="ru-RU" dirty="0" smtClean="0"/>
              <a:t>используя </a:t>
            </a:r>
            <a:r>
              <a:rPr lang="en-US" dirty="0" err="1" smtClean="0"/>
              <a:t>Bricklink’s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2.0</a:t>
            </a:r>
            <a:r>
              <a:rPr lang="ru-RU" dirty="0" smtClean="0"/>
              <a:t>.</a:t>
            </a:r>
            <a:endParaRPr lang="en-US" dirty="0"/>
          </a:p>
          <a:p>
            <a:r>
              <a:rPr lang="en-US" dirty="0" smtClean="0"/>
              <a:t>Studio 2.0 </a:t>
            </a:r>
            <a:r>
              <a:rPr lang="ru-RU" dirty="0" smtClean="0"/>
              <a:t>позволяет Вам создать робота высокого качества. </a:t>
            </a:r>
          </a:p>
          <a:p>
            <a:r>
              <a:rPr lang="ru-RU" dirty="0"/>
              <a:t>Вы можете также использовать </a:t>
            </a:r>
            <a:r>
              <a:rPr lang="ru-RU" dirty="0" smtClean="0"/>
              <a:t>программное обеспечение для создания инструкций.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C082CF6-88AC-4A8B-973D-3DD6912204BA}"/>
              </a:ext>
            </a:extLst>
          </p:cNvPr>
          <p:cNvSpPr txBox="1"/>
          <p:nvPr/>
        </p:nvSpPr>
        <p:spPr>
          <a:xfrm>
            <a:off x="4700862" y="1140006"/>
            <a:ext cx="394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Droid Bot IV </a:t>
            </a:r>
            <a:r>
              <a:rPr lang="ru-RU" dirty="0" smtClean="0"/>
              <a:t>созданный в </a:t>
            </a:r>
            <a:r>
              <a:rPr lang="en-US" dirty="0" smtClean="0"/>
              <a:t>Studio </a:t>
            </a:r>
            <a:r>
              <a:rPr lang="en-US" dirty="0"/>
              <a:t>2.0</a:t>
            </a:r>
          </a:p>
        </p:txBody>
      </p:sp>
      <p:pic>
        <p:nvPicPr>
          <p:cNvPr id="11" name="Picture 10" descr="A picture containing toy, cake, truck, indoor&#10;&#10;Description automatically generated">
            <a:extLst>
              <a:ext uri="{FF2B5EF4-FFF2-40B4-BE49-F238E27FC236}">
                <a16:creationId xmlns:a16="http://schemas.microsoft.com/office/drawing/2014/main" xmlns="" id="{18DAFE5E-1B1F-48DE-A0A7-7F6DCF8DE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740" y="1297616"/>
            <a:ext cx="5005982" cy="375448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A0E26981-B465-D04D-B811-1641AAB8F5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t="-14553"/>
          <a:stretch/>
        </p:blipFill>
        <p:spPr>
          <a:xfrm>
            <a:off x="1149888" y="4872106"/>
            <a:ext cx="6664477" cy="115925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504920B9-459C-8447-BC3D-7D268A34823D}"/>
              </a:ext>
            </a:extLst>
          </p:cNvPr>
          <p:cNvSpPr/>
          <p:nvPr/>
        </p:nvSpPr>
        <p:spPr>
          <a:xfrm>
            <a:off x="5546061" y="5012523"/>
            <a:ext cx="679621" cy="654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0EDEA40E-CE51-9F45-A1E4-1257C76A7798}"/>
              </a:ext>
            </a:extLst>
          </p:cNvPr>
          <p:cNvSpPr/>
          <p:nvPr/>
        </p:nvSpPr>
        <p:spPr>
          <a:xfrm>
            <a:off x="6973221" y="5012523"/>
            <a:ext cx="679621" cy="654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1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813384-6D82-4AAE-9B99-010B98F0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ШАГ 1</a:t>
            </a:r>
            <a:r>
              <a:rPr lang="en-US" b="1" dirty="0" smtClean="0"/>
              <a:t>: </a:t>
            </a:r>
            <a:r>
              <a:rPr lang="ru-RU" b="1" dirty="0" smtClean="0"/>
              <a:t>ЗАГРУЗИТЕ </a:t>
            </a:r>
            <a:r>
              <a:rPr lang="ru-RU" b="1" dirty="0"/>
              <a:t>И УСТАНОВИТЕ ПРОГРАММНОЕ ОБЕСПЕЧЕНИЕ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568918-0E59-4290-B720-4D582D09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46864" cy="50826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https://www.bricklink.com/v3/studio/download.page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AB06A65-44E1-44AE-93C4-99EC6609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</a:t>
            </a:r>
            <a:r>
              <a:rPr lang="en-US" dirty="0" smtClean="0"/>
              <a:t>CC-BY-NC-SA.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3CCFA9F-9143-4B0D-82D2-02107729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6F6DF72-AF4D-7344-8780-033F72C66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3630" y="1700703"/>
            <a:ext cx="5676808" cy="384658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3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31C4EF-4495-9941-9872-BEF3C934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ШАГ 2</a:t>
            </a:r>
            <a:r>
              <a:rPr lang="en-US" b="1" dirty="0" smtClean="0"/>
              <a:t>: </a:t>
            </a:r>
            <a:r>
              <a:rPr lang="ru-RU" b="1" dirty="0" smtClean="0"/>
              <a:t>УСТАНОВИТЕ ПАКЕТ</a:t>
            </a:r>
            <a:r>
              <a:rPr lang="en-US" b="1" dirty="0" smtClean="0"/>
              <a:t> </a:t>
            </a:r>
            <a:r>
              <a:rPr lang="en-US" b="1" dirty="0"/>
              <a:t>CUSTOM </a:t>
            </a:r>
            <a:r>
              <a:rPr lang="en-US" b="1" dirty="0" smtClean="0"/>
              <a:t>PARTS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D16AD3-C4EE-C242-B993-EA55839AB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 smtClean="0"/>
              <a:t>Перейдите на </a:t>
            </a:r>
            <a:r>
              <a:rPr lang="ru-RU" dirty="0"/>
              <a:t>следующий </a:t>
            </a:r>
            <a:r>
              <a:rPr lang="ru-RU" dirty="0" smtClean="0"/>
              <a:t>ресурс и </a:t>
            </a:r>
            <a:r>
              <a:rPr lang="ru-RU" dirty="0"/>
              <a:t>загрузите всю папку </a:t>
            </a:r>
            <a:r>
              <a:rPr lang="ru-RU" dirty="0" err="1"/>
              <a:t>CustomParts</a:t>
            </a:r>
            <a:r>
              <a:rPr lang="ru-RU" dirty="0"/>
              <a:t> </a:t>
            </a:r>
            <a:r>
              <a:rPr lang="ru-RU" dirty="0" smtClean="0"/>
              <a:t>(создано </a:t>
            </a:r>
            <a:r>
              <a:rPr lang="en-US" dirty="0"/>
              <a:t>Philo </a:t>
            </a:r>
            <a:r>
              <a:rPr lang="en-US" dirty="0" err="1"/>
              <a:t>Hurbain</a:t>
            </a:r>
            <a:r>
              <a:rPr lang="ru-RU" dirty="0" smtClean="0"/>
              <a:t>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 smtClean="0"/>
              <a:t>Она содержит всю электронику </a:t>
            </a:r>
            <a:r>
              <a:rPr lang="en-US" dirty="0"/>
              <a:t>SPIKE Prime </a:t>
            </a:r>
            <a:r>
              <a:rPr lang="ru-RU" dirty="0" smtClean="0"/>
              <a:t>и </a:t>
            </a:r>
            <a:r>
              <a:rPr lang="ru-RU" dirty="0"/>
              <a:t>новые элементы </a:t>
            </a:r>
            <a:r>
              <a:rPr lang="ru-RU" dirty="0" smtClean="0"/>
              <a:t>LEGO.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hlinkClick r:id="rId2"/>
              </a:rPr>
              <a:t>https://drive.google.com/open?id=17YU4BkiRdbmpHFgSegkDYvc21wq5MSJi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 smtClean="0"/>
              <a:t>Распакуйте архив по следующему пути </a:t>
            </a:r>
            <a:r>
              <a:rPr lang="en-US" b="1" i="1" dirty="0" smtClean="0"/>
              <a:t>C</a:t>
            </a:r>
            <a:r>
              <a:rPr lang="en-US" b="1" i="1" dirty="0"/>
              <a:t>:\</a:t>
            </a:r>
            <a:r>
              <a:rPr lang="en-US" b="1" i="1" dirty="0" smtClean="0"/>
              <a:t>Users</a:t>
            </a:r>
            <a:r>
              <a:rPr lang="ru-RU" b="1" i="1" dirty="0" smtClean="0"/>
              <a:t> </a:t>
            </a:r>
            <a:r>
              <a:rPr lang="en-US" b="1" i="1" dirty="0" smtClean="0"/>
              <a:t>\{</a:t>
            </a:r>
            <a:r>
              <a:rPr lang="en-US" b="1" i="1" dirty="0"/>
              <a:t>your </a:t>
            </a:r>
            <a:r>
              <a:rPr lang="en-US" b="1" i="1" dirty="0" smtClean="0"/>
              <a:t>username}</a:t>
            </a:r>
            <a:r>
              <a:rPr lang="ru-RU" b="1" i="1" dirty="0" smtClean="0"/>
              <a:t> </a:t>
            </a:r>
            <a:r>
              <a:rPr lang="en-US" b="1" i="1" dirty="0" smtClean="0"/>
              <a:t>\</a:t>
            </a:r>
            <a:r>
              <a:rPr lang="en-US" b="1" i="1" dirty="0" err="1" smtClean="0"/>
              <a:t>AppData</a:t>
            </a:r>
            <a:r>
              <a:rPr lang="ru-RU" b="1" i="1" dirty="0" smtClean="0"/>
              <a:t> </a:t>
            </a:r>
            <a:r>
              <a:rPr lang="en-US" b="1" i="1" dirty="0" smtClean="0"/>
              <a:t>\Local</a:t>
            </a:r>
            <a:r>
              <a:rPr lang="ru-RU" b="1" i="1" dirty="0" smtClean="0"/>
              <a:t> </a:t>
            </a:r>
            <a:r>
              <a:rPr lang="en-US" b="1" i="1" dirty="0" smtClean="0"/>
              <a:t>\</a:t>
            </a:r>
            <a:r>
              <a:rPr lang="en-US" b="1" i="1" dirty="0"/>
              <a:t>Stud.io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 smtClean="0"/>
              <a:t>Части </a:t>
            </a:r>
            <a:r>
              <a:rPr lang="en-US" dirty="0" smtClean="0"/>
              <a:t>Spike </a:t>
            </a:r>
            <a:r>
              <a:rPr lang="en-US" dirty="0"/>
              <a:t>Prime </a:t>
            </a:r>
            <a:r>
              <a:rPr lang="ru-RU" dirty="0" smtClean="0"/>
              <a:t>будут доступны на панели </a:t>
            </a:r>
            <a:r>
              <a:rPr lang="en-US" dirty="0" smtClean="0"/>
              <a:t>Custom </a:t>
            </a:r>
            <a:r>
              <a:rPr lang="en-US" dirty="0"/>
              <a:t>Parts </a:t>
            </a:r>
            <a:r>
              <a:rPr lang="ru-RU" dirty="0" smtClean="0"/>
              <a:t>в </a:t>
            </a:r>
            <a:r>
              <a:rPr lang="en-US" dirty="0" smtClean="0"/>
              <a:t>Studio</a:t>
            </a:r>
            <a:r>
              <a:rPr lang="en-US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70205FE-5F18-BC44-A60C-E78DF4D2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</a:t>
            </a:r>
            <a:r>
              <a:rPr lang="en-US" dirty="0" smtClean="0"/>
              <a:t>CC-BY-NC-SA.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C6FB30E-AE32-CF49-A70E-EA7FB9C8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E01C17A-D157-C64A-83CB-194AEAEE3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558" y="3487293"/>
            <a:ext cx="4688702" cy="14123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A2F3436-6847-7948-B05F-F1594C06237C}"/>
              </a:ext>
            </a:extLst>
          </p:cNvPr>
          <p:cNvSpPr txBox="1"/>
          <p:nvPr/>
        </p:nvSpPr>
        <p:spPr>
          <a:xfrm>
            <a:off x="155088" y="5295900"/>
            <a:ext cx="86512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Для </a:t>
            </a:r>
            <a:r>
              <a:rPr lang="ru-RU" dirty="0" err="1" smtClean="0"/>
              <a:t>Mac</a:t>
            </a:r>
            <a:r>
              <a:rPr lang="ru-RU" dirty="0" smtClean="0"/>
              <a:t> установки, </a:t>
            </a:r>
            <a:r>
              <a:rPr lang="ru-RU" dirty="0"/>
              <a:t>обратитесь к этой </a:t>
            </a:r>
            <a:r>
              <a:rPr lang="ru-RU" dirty="0" smtClean="0"/>
              <a:t>странице</a:t>
            </a:r>
            <a:r>
              <a:rPr lang="en-US" dirty="0" smtClean="0"/>
              <a:t>:</a:t>
            </a:r>
            <a:endParaRPr lang="en-US" dirty="0">
              <a:hlinkClick r:id="rId4"/>
            </a:endParaRPr>
          </a:p>
          <a:p>
            <a:r>
              <a:rPr lang="en-US" sz="1400" dirty="0">
                <a:hlinkClick r:id="rId4"/>
              </a:rPr>
              <a:t>https://www.reddit.com/r/lego/comments/fmqp7z/instructions_for_importing_custom_parts_in_studio/</a:t>
            </a:r>
            <a:endParaRPr lang="en-US" sz="1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0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71389C-C827-D241-B04F-4D6D925D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ШАГ 2</a:t>
            </a:r>
            <a:r>
              <a:rPr lang="en-US" b="1" dirty="0"/>
              <a:t>: </a:t>
            </a:r>
            <a:r>
              <a:rPr lang="ru-RU" b="1" dirty="0" smtClean="0"/>
              <a:t>альтернативный метод (имеет ошибки)</a:t>
            </a:r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C2B9217B-7A2C-B94A-AC95-EA8CAB0B1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90" y="1290856"/>
            <a:ext cx="2584824" cy="304559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816B53-8638-774E-AB49-84742CDB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12DC18-C582-A44D-B820-9A4902A2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E9C882EF-0F68-404D-8105-6348333800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1045" y="2631388"/>
            <a:ext cx="3131079" cy="2527228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D0B2BDBA-D837-4946-AD86-4DC0FBC1B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417" y="1290857"/>
            <a:ext cx="3114707" cy="115397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FF1F1F93-3558-FC4C-94E9-D76F6ADA3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965" y="1290857"/>
            <a:ext cx="2688342" cy="304559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xmlns="" id="{0C135270-ED08-424F-8DC9-A1D190E72341}"/>
              </a:ext>
            </a:extLst>
          </p:cNvPr>
          <p:cNvSpPr/>
          <p:nvPr/>
        </p:nvSpPr>
        <p:spPr>
          <a:xfrm>
            <a:off x="175260" y="3919810"/>
            <a:ext cx="1221054" cy="4286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69348A38-1F87-D348-96FF-E7E7308F29F5}"/>
              </a:ext>
            </a:extLst>
          </p:cNvPr>
          <p:cNvSpPr/>
          <p:nvPr/>
        </p:nvSpPr>
        <p:spPr>
          <a:xfrm>
            <a:off x="2940965" y="3662644"/>
            <a:ext cx="2688342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88C596B4-4643-174B-A4BA-69F47AD29B7E}"/>
              </a:ext>
            </a:extLst>
          </p:cNvPr>
          <p:cNvSpPr/>
          <p:nvPr/>
        </p:nvSpPr>
        <p:spPr>
          <a:xfrm>
            <a:off x="5712772" y="1867843"/>
            <a:ext cx="2688342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505C79DF-041A-744C-BBE8-7B7EE5732CC7}"/>
              </a:ext>
            </a:extLst>
          </p:cNvPr>
          <p:cNvSpPr/>
          <p:nvPr/>
        </p:nvSpPr>
        <p:spPr>
          <a:xfrm>
            <a:off x="6781800" y="3174795"/>
            <a:ext cx="784614" cy="490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584C38-ACC7-D44E-B911-51069EF9CD73}"/>
              </a:ext>
            </a:extLst>
          </p:cNvPr>
          <p:cNvSpPr txBox="1"/>
          <p:nvPr/>
        </p:nvSpPr>
        <p:spPr>
          <a:xfrm>
            <a:off x="137160" y="4501647"/>
            <a:ext cx="5492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ru-RU" dirty="0" smtClean="0"/>
              <a:t>Выбир</a:t>
            </a:r>
            <a:r>
              <a:rPr lang="ru-RU" dirty="0"/>
              <a:t>а</a:t>
            </a:r>
            <a:r>
              <a:rPr lang="ru-RU" dirty="0" smtClean="0"/>
              <a:t>ем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ru-RU" dirty="0" smtClean="0"/>
              <a:t>в выпадающем меню.</a:t>
            </a:r>
            <a:endParaRPr lang="en-US" dirty="0"/>
          </a:p>
          <a:p>
            <a:r>
              <a:rPr lang="en-US" dirty="0"/>
              <a:t>2. </a:t>
            </a:r>
            <a:r>
              <a:rPr lang="ru-RU" dirty="0" smtClean="0"/>
              <a:t>Выбираем из меню </a:t>
            </a:r>
            <a:r>
              <a:rPr lang="en-US" dirty="0" smtClean="0"/>
              <a:t>Custom Palettes</a:t>
            </a:r>
            <a:r>
              <a:rPr lang="ru-RU" dirty="0" smtClean="0"/>
              <a:t>.</a:t>
            </a:r>
          </a:p>
          <a:p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ru-RU" dirty="0" smtClean="0"/>
              <a:t>Добавляем новую панель.</a:t>
            </a:r>
            <a:endParaRPr lang="en-US" dirty="0"/>
          </a:p>
          <a:p>
            <a:r>
              <a:rPr lang="en-US" dirty="0"/>
              <a:t>4. </a:t>
            </a:r>
            <a:r>
              <a:rPr lang="ru-RU" dirty="0" smtClean="0"/>
              <a:t>Выбираем импорт официального набора </a:t>
            </a:r>
            <a:r>
              <a:rPr lang="en-US" dirty="0" smtClean="0"/>
              <a:t>LEGO</a:t>
            </a:r>
            <a:r>
              <a:rPr lang="ru-RU" dirty="0" smtClean="0"/>
              <a:t>.</a:t>
            </a:r>
            <a:endParaRPr lang="en-US" dirty="0"/>
          </a:p>
          <a:p>
            <a:r>
              <a:rPr lang="en-US" dirty="0"/>
              <a:t>5. </a:t>
            </a:r>
            <a:r>
              <a:rPr lang="ru-RU" dirty="0" smtClean="0"/>
              <a:t>Выбираем номера наборов </a:t>
            </a:r>
            <a:r>
              <a:rPr lang="en-US" dirty="0" smtClean="0"/>
              <a:t>(45678 </a:t>
            </a:r>
            <a:r>
              <a:rPr lang="ru-RU" dirty="0" smtClean="0"/>
              <a:t>и </a:t>
            </a:r>
            <a:r>
              <a:rPr lang="en-US" dirty="0" smtClean="0"/>
              <a:t>45680)</a:t>
            </a:r>
            <a:r>
              <a:rPr lang="ru-RU" dirty="0" smtClean="0"/>
              <a:t>.</a:t>
            </a:r>
            <a:endParaRPr lang="en-US" dirty="0"/>
          </a:p>
          <a:p>
            <a:r>
              <a:rPr lang="en-US" dirty="0"/>
              <a:t>6. </a:t>
            </a:r>
            <a:r>
              <a:rPr lang="ru-RU" dirty="0" smtClean="0"/>
              <a:t>Импортируем элементы.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E96BC40-02F6-484F-9955-4A5325FF11E9}"/>
              </a:ext>
            </a:extLst>
          </p:cNvPr>
          <p:cNvSpPr txBox="1"/>
          <p:nvPr/>
        </p:nvSpPr>
        <p:spPr>
          <a:xfrm>
            <a:off x="5209320" y="5286524"/>
            <a:ext cx="387454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1600" i="1" dirty="0" smtClean="0"/>
              <a:t>Примечание</a:t>
            </a:r>
            <a:r>
              <a:rPr lang="en-US" sz="1600" i="1" dirty="0" smtClean="0"/>
              <a:t>: </a:t>
            </a:r>
            <a:r>
              <a:rPr lang="ru-RU" sz="1600" i="1" dirty="0" smtClean="0"/>
              <a:t>С 7 июля это метод не импортирует электронику </a:t>
            </a:r>
            <a:r>
              <a:rPr lang="en-US" sz="1600" i="1" dirty="0" smtClean="0"/>
              <a:t>SPIKE Prime. </a:t>
            </a:r>
            <a:r>
              <a:rPr lang="ru-RU" sz="1600" i="1" dirty="0" smtClean="0"/>
              <a:t>Ждем исправления от </a:t>
            </a:r>
            <a:r>
              <a:rPr lang="en-US" sz="1600" i="1" dirty="0" smtClean="0"/>
              <a:t>Studio.</a:t>
            </a:r>
            <a:endParaRPr lang="ru-RU" sz="1600" i="1" dirty="0" smtClean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C2F46F38-F861-DA4A-8596-A58184146FDD}"/>
              </a:ext>
            </a:extLst>
          </p:cNvPr>
          <p:cNvSpPr/>
          <p:nvPr/>
        </p:nvSpPr>
        <p:spPr>
          <a:xfrm>
            <a:off x="2947324" y="1278867"/>
            <a:ext cx="1118049" cy="4286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0F2E41F1-D559-4643-A53F-63CA2FC0C024}"/>
              </a:ext>
            </a:extLst>
          </p:cNvPr>
          <p:cNvSpPr/>
          <p:nvPr/>
        </p:nvSpPr>
        <p:spPr>
          <a:xfrm>
            <a:off x="7965813" y="4747723"/>
            <a:ext cx="1118049" cy="4286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3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CAE2F-EC46-414B-A26C-A7C844ED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ШАГ 3: используем новые элементы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28F63-17E7-D549-B7B5-F7136A24A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Выберете </a:t>
            </a:r>
            <a:r>
              <a:rPr lang="en-US" dirty="0" smtClean="0"/>
              <a:t>CUSTOM </a:t>
            </a:r>
            <a:r>
              <a:rPr lang="ru-RU" dirty="0" smtClean="0"/>
              <a:t>части или используйте НОМЕРА/ИМЕНА НАБОРОВ которые мы импортировали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 smtClean="0"/>
              <a:t>Части появятся ниже.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4259524-7FB7-B64A-9C72-FF70E21A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D5DA179-EFE7-4B43-9F51-884F13FF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FE12B70-570F-7748-87C1-DED96711C6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7247" y="2402966"/>
            <a:ext cx="4439421" cy="305687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xmlns="" id="{40EE9A1A-0FE3-8944-8CDE-E65BEE0465DA}"/>
              </a:ext>
            </a:extLst>
          </p:cNvPr>
          <p:cNvSpPr/>
          <p:nvPr/>
        </p:nvSpPr>
        <p:spPr>
          <a:xfrm>
            <a:off x="4547247" y="2402966"/>
            <a:ext cx="834840" cy="2579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A97D8D2E-572A-BA4C-8DFB-EB7D6C1676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420" y="2402966"/>
            <a:ext cx="3791748" cy="315176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xmlns="" id="{CB51712A-33AF-5F48-AE77-EAB0CD91A6F4}"/>
              </a:ext>
            </a:extLst>
          </p:cNvPr>
          <p:cNvSpPr/>
          <p:nvPr/>
        </p:nvSpPr>
        <p:spPr>
          <a:xfrm>
            <a:off x="208028" y="2584299"/>
            <a:ext cx="613754" cy="291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5FE5051-743A-9D45-9E50-9331F33F4C82}"/>
              </a:ext>
            </a:extLst>
          </p:cNvPr>
          <p:cNvSpPr txBox="1"/>
          <p:nvPr/>
        </p:nvSpPr>
        <p:spPr>
          <a:xfrm>
            <a:off x="2809930" y="1707801"/>
            <a:ext cx="1268238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Выбор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Custom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25E4B61-8D9C-E94A-8EAD-E15A759F82AC}"/>
              </a:ext>
            </a:extLst>
          </p:cNvPr>
          <p:cNvSpPr txBox="1"/>
          <p:nvPr/>
        </p:nvSpPr>
        <p:spPr>
          <a:xfrm>
            <a:off x="4547247" y="1690993"/>
            <a:ext cx="1408077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Выбор по номеру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713E23E-386E-784B-87FC-E85EF9ECEC62}"/>
              </a:ext>
            </a:extLst>
          </p:cNvPr>
          <p:cNvSpPr txBox="1"/>
          <p:nvPr/>
        </p:nvSpPr>
        <p:spPr>
          <a:xfrm>
            <a:off x="229395" y="5609097"/>
            <a:ext cx="863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 можете перетащить компоненты </a:t>
            </a:r>
            <a:r>
              <a:rPr lang="en-US" dirty="0" smtClean="0"/>
              <a:t>SPIKE </a:t>
            </a:r>
            <a:r>
              <a:rPr lang="en-US" dirty="0"/>
              <a:t>Prime </a:t>
            </a:r>
            <a:r>
              <a:rPr lang="ru-RU" dirty="0" smtClean="0"/>
              <a:t>на поле и строить используя любые другие части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61D855C6-3613-574C-B142-B09932F2F33A}"/>
              </a:ext>
            </a:extLst>
          </p:cNvPr>
          <p:cNvSpPr/>
          <p:nvPr/>
        </p:nvSpPr>
        <p:spPr>
          <a:xfrm>
            <a:off x="4619183" y="4796825"/>
            <a:ext cx="679621" cy="654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2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A screen shot of a computer&#10;&#10;Description automatically generated">
            <a:extLst>
              <a:ext uri="{FF2B5EF4-FFF2-40B4-BE49-F238E27FC236}">
                <a16:creationId xmlns:a16="http://schemas.microsoft.com/office/drawing/2014/main" xmlns="" id="{1CD5E305-C150-E749-91E0-FEE07656D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1904" y="1260078"/>
            <a:ext cx="5970220" cy="388064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102BD1-45D1-8942-A1E4-4C8F5B1A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СОВЕТЫ ПО ИСПОЛЬЗОВАНИЮ </a:t>
            </a:r>
            <a:r>
              <a:rPr lang="en-US" b="1" dirty="0" smtClean="0"/>
              <a:t>STUDIO </a:t>
            </a:r>
            <a:r>
              <a:rPr lang="en-US" b="1" dirty="0"/>
              <a:t>2.0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EBFA9B7-7A53-5149-9F5B-DDB9ADF1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A60123B-F041-2F45-B41B-B77AE37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D0CB495-7B9F-F047-82E2-F9187077B602}"/>
              </a:ext>
            </a:extLst>
          </p:cNvPr>
          <p:cNvSpPr txBox="1"/>
          <p:nvPr/>
        </p:nvSpPr>
        <p:spPr>
          <a:xfrm>
            <a:off x="125348" y="1143821"/>
            <a:ext cx="28070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 smtClean="0"/>
              <a:t>Привязка деталей - </a:t>
            </a:r>
            <a:r>
              <a:rPr lang="ru-RU" sz="1600" dirty="0" smtClean="0"/>
              <a:t>больше возможностей чем в </a:t>
            </a:r>
            <a:r>
              <a:rPr lang="en-US" sz="1600" dirty="0" smtClean="0"/>
              <a:t>LDD </a:t>
            </a:r>
            <a:r>
              <a:rPr lang="ru-RU" sz="1600" dirty="0" smtClean="0"/>
              <a:t>и проще в использовании.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 smtClean="0"/>
              <a:t>Импорт </a:t>
            </a:r>
            <a:r>
              <a:rPr lang="ru-RU" sz="1600" b="1" dirty="0"/>
              <a:t>часто </a:t>
            </a:r>
            <a:r>
              <a:rPr lang="ru-RU" sz="1600" b="1" dirty="0" smtClean="0"/>
              <a:t>используемых наборов </a:t>
            </a:r>
            <a:r>
              <a:rPr lang="ru-RU" sz="1600" dirty="0"/>
              <a:t>(например, EV3 </a:t>
            </a:r>
            <a:r>
              <a:rPr lang="ru-RU" sz="1600" dirty="0" smtClean="0"/>
              <a:t>45444 </a:t>
            </a:r>
            <a:r>
              <a:rPr lang="ru-RU" sz="1600" dirty="0"/>
              <a:t>и </a:t>
            </a:r>
            <a:r>
              <a:rPr lang="en-US" sz="1600" dirty="0"/>
              <a:t>SPIKE Prime </a:t>
            </a:r>
            <a:r>
              <a:rPr lang="ru-RU" sz="1600" dirty="0" smtClean="0"/>
              <a:t>45678</a:t>
            </a:r>
            <a:r>
              <a:rPr lang="ru-RU" sz="1600" dirty="0"/>
              <a:t>), </a:t>
            </a:r>
            <a:r>
              <a:rPr lang="ru-RU" sz="1600" dirty="0" smtClean="0"/>
              <a:t>у </a:t>
            </a:r>
            <a:r>
              <a:rPr lang="ru-RU" sz="1600" dirty="0"/>
              <a:t>Вас будут </a:t>
            </a:r>
            <a:r>
              <a:rPr lang="ru-RU" sz="1600" dirty="0" smtClean="0"/>
              <a:t>все части под рукой без необходимости их поиска по имени </a:t>
            </a:r>
            <a:r>
              <a:rPr lang="ru-RU" sz="1600" dirty="0"/>
              <a:t>и </a:t>
            </a:r>
            <a:r>
              <a:rPr lang="ru-RU" sz="1600" dirty="0" smtClean="0"/>
              <a:t>номеру.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 smtClean="0"/>
              <a:t>Изменяйте цвета </a:t>
            </a:r>
            <a:r>
              <a:rPr lang="ru-RU" sz="1600" dirty="0" smtClean="0"/>
              <a:t>используя </a:t>
            </a:r>
            <a:r>
              <a:rPr lang="ru-RU" sz="1600" dirty="0"/>
              <a:t>цветовую </a:t>
            </a:r>
            <a:r>
              <a:rPr lang="ru-RU" sz="1600" dirty="0" smtClean="0"/>
              <a:t>палитру.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 smtClean="0"/>
              <a:t>Добавляйте шаги в проект</a:t>
            </a:r>
            <a:r>
              <a:rPr lang="en-US" sz="1600" b="1" dirty="0" smtClean="0"/>
              <a:t>. </a:t>
            </a:r>
            <a:r>
              <a:rPr lang="ru-RU" sz="1600" dirty="0" smtClean="0"/>
              <a:t>Добавляете части при сборке и шаги будут отражены в инструкции.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A7DCDD8D-B276-B041-B380-B454B7744C51}"/>
              </a:ext>
            </a:extLst>
          </p:cNvPr>
          <p:cNvSpPr/>
          <p:nvPr/>
        </p:nvSpPr>
        <p:spPr>
          <a:xfrm>
            <a:off x="4404445" y="1143821"/>
            <a:ext cx="288494" cy="457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68CFB482-D214-454F-9C75-C96EC4C69EC1}"/>
              </a:ext>
            </a:extLst>
          </p:cNvPr>
          <p:cNvSpPr/>
          <p:nvPr/>
        </p:nvSpPr>
        <p:spPr>
          <a:xfrm>
            <a:off x="2932360" y="1601021"/>
            <a:ext cx="885568" cy="334755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2D2E8369-857B-674C-BCB1-300AA5C9247E}"/>
              </a:ext>
            </a:extLst>
          </p:cNvPr>
          <p:cNvSpPr/>
          <p:nvPr/>
        </p:nvSpPr>
        <p:spPr>
          <a:xfrm>
            <a:off x="8036556" y="1410862"/>
            <a:ext cx="885568" cy="334755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7ED4BA2-54AD-A24C-8265-68199BC2A0C4}"/>
              </a:ext>
            </a:extLst>
          </p:cNvPr>
          <p:cNvSpPr/>
          <p:nvPr/>
        </p:nvSpPr>
        <p:spPr>
          <a:xfrm>
            <a:off x="8031033" y="3227049"/>
            <a:ext cx="529494" cy="201951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5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A screen shot of a computer&#10;&#10;Description automatically generated">
            <a:extLst>
              <a:ext uri="{FF2B5EF4-FFF2-40B4-BE49-F238E27FC236}">
                <a16:creationId xmlns:a16="http://schemas.microsoft.com/office/drawing/2014/main" xmlns="" id="{AD9F02F0-D1B1-4343-9600-B148E1451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5733" y="1718007"/>
            <a:ext cx="5264594" cy="342198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102BD1-45D1-8942-A1E4-4C8F5B1A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ОСНОВНЫЕ СОВЕТЫ ПО СОЗДАНИЮ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EBFA9B7-7A53-5149-9F5B-DDB9ADF1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</a:t>
            </a:r>
            <a:r>
              <a:rPr lang="en-US" dirty="0" smtClean="0"/>
              <a:t>CC-BY-NC-SA.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A60123B-F041-2F45-B41B-B77AE37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D0CB495-7B9F-F047-82E2-F9187077B602}"/>
              </a:ext>
            </a:extLst>
          </p:cNvPr>
          <p:cNvSpPr txBox="1"/>
          <p:nvPr/>
        </p:nvSpPr>
        <p:spPr>
          <a:xfrm>
            <a:off x="88408" y="1166842"/>
            <a:ext cx="36773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Перетаскиваете детали из панелей на поле.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Для вращения выберете деталь (будет подсвечено) </a:t>
            </a:r>
            <a:r>
              <a:rPr lang="ru-RU" dirty="0"/>
              <a:t>и </a:t>
            </a:r>
            <a:r>
              <a:rPr lang="ru-RU" dirty="0" smtClean="0"/>
              <a:t>используя клавиши измените её ориентацию.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Для изменения угла наклона используйте</a:t>
            </a:r>
            <a:r>
              <a:rPr lang="en-US" dirty="0" smtClean="0"/>
              <a:t> </a:t>
            </a:r>
            <a:r>
              <a:rPr lang="en-US" b="1" dirty="0"/>
              <a:t>Hinge </a:t>
            </a:r>
            <a:r>
              <a:rPr lang="en-US" b="1" dirty="0" smtClean="0"/>
              <a:t>tool</a:t>
            </a:r>
            <a:r>
              <a:rPr lang="ru-RU" b="1" dirty="0" smtClean="0"/>
              <a:t>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Для автоматического соединения деталей активируйте </a:t>
            </a:r>
            <a:r>
              <a:rPr lang="en-US" b="1" dirty="0" smtClean="0"/>
              <a:t>Snap tool</a:t>
            </a:r>
            <a:r>
              <a:rPr lang="ru-RU" dirty="0" smtClean="0"/>
              <a:t>. </a:t>
            </a:r>
            <a:r>
              <a:rPr lang="ru-RU" dirty="0" smtClean="0"/>
              <a:t>Детали будут соединяться когда будут находиться близко друг к другу.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86D0C412-FC52-6643-98EF-14BB549F9FAA}"/>
              </a:ext>
            </a:extLst>
          </p:cNvPr>
          <p:cNvSpPr/>
          <p:nvPr/>
        </p:nvSpPr>
        <p:spPr>
          <a:xfrm>
            <a:off x="5037726" y="1596846"/>
            <a:ext cx="288494" cy="457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934E5AA3-C1CD-C44A-BEE8-F5C319BB9ADD}"/>
              </a:ext>
            </a:extLst>
          </p:cNvPr>
          <p:cNvSpPr/>
          <p:nvPr/>
        </p:nvSpPr>
        <p:spPr>
          <a:xfrm>
            <a:off x="3887954" y="1632620"/>
            <a:ext cx="288494" cy="457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58BD2D6-C814-6242-878B-EB383CEA2B71}"/>
              </a:ext>
            </a:extLst>
          </p:cNvPr>
          <p:cNvSpPr/>
          <p:nvPr/>
        </p:nvSpPr>
        <p:spPr>
          <a:xfrm>
            <a:off x="3740468" y="3147968"/>
            <a:ext cx="745307" cy="206228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102BD1-45D1-8942-A1E4-4C8F5B1A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ОСНОВЫ ПО СОЗДАНИЮ ИНСТРУКЦИЙ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EBFA9B7-7A53-5149-9F5B-DDB9ADF1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A60123B-F041-2F45-B41B-B77AE37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D0CB495-7B9F-F047-82E2-F9187077B602}"/>
              </a:ext>
            </a:extLst>
          </p:cNvPr>
          <p:cNvSpPr txBox="1"/>
          <p:nvPr/>
        </p:nvSpPr>
        <p:spPr>
          <a:xfrm>
            <a:off x="175260" y="1153936"/>
            <a:ext cx="4260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 </a:t>
            </a:r>
            <a:r>
              <a:rPr lang="ru-RU" dirty="0"/>
              <a:t>добавляете </a:t>
            </a:r>
            <a:r>
              <a:rPr lang="ru-RU" dirty="0" smtClean="0"/>
              <a:t>элементы и они отображаются в Шаге </a:t>
            </a:r>
            <a:r>
              <a:rPr lang="ru-RU" dirty="0"/>
              <a:t>1 на </a:t>
            </a:r>
            <a:r>
              <a:rPr lang="ru-RU" dirty="0" smtClean="0"/>
              <a:t>правой панели.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Добавляйте новые </a:t>
            </a:r>
            <a:r>
              <a:rPr lang="ru-RU" dirty="0"/>
              <a:t>Шаги и </a:t>
            </a:r>
            <a:r>
              <a:rPr lang="ru-RU" dirty="0" smtClean="0"/>
              <a:t>элементы используя мышь.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Вы выбираете просмотр Шага, нажимая на него, то Вы видите все новые элементы в нем.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1C5962E2-EBD6-4849-AE5F-1A556B95FE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t="-14553"/>
          <a:stretch/>
        </p:blipFill>
        <p:spPr>
          <a:xfrm>
            <a:off x="546792" y="3372704"/>
            <a:ext cx="3715721" cy="64633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30EA1504-4FEB-964E-8DB7-7C962BD266D7}"/>
              </a:ext>
            </a:extLst>
          </p:cNvPr>
          <p:cNvSpPr/>
          <p:nvPr/>
        </p:nvSpPr>
        <p:spPr>
          <a:xfrm>
            <a:off x="3768658" y="3345376"/>
            <a:ext cx="679621" cy="654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6DA8BF4-48F3-E54D-B563-88DB1E1A4F5C}"/>
              </a:ext>
            </a:extLst>
          </p:cNvPr>
          <p:cNvSpPr txBox="1"/>
          <p:nvPr/>
        </p:nvSpPr>
        <p:spPr>
          <a:xfrm>
            <a:off x="175260" y="4051366"/>
            <a:ext cx="6471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Когда Вы закончили сборку, то можете </a:t>
            </a:r>
            <a:r>
              <a:rPr lang="ru-RU" dirty="0"/>
              <a:t>нажать на </a:t>
            </a:r>
            <a:r>
              <a:rPr lang="ru-RU" b="1" dirty="0" err="1"/>
              <a:t>Instructions</a:t>
            </a:r>
            <a:r>
              <a:rPr lang="ru-RU" dirty="0"/>
              <a:t> </a:t>
            </a:r>
            <a:r>
              <a:rPr lang="ru-RU" dirty="0" smtClean="0"/>
              <a:t>на панели, </a:t>
            </a:r>
            <a:r>
              <a:rPr lang="ru-RU" dirty="0"/>
              <a:t>чтобы </a:t>
            </a:r>
            <a:r>
              <a:rPr lang="ru-RU" dirty="0" smtClean="0"/>
              <a:t>откорректировать инструкцию и сохранить в PDF.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E3D3462-ABF5-494F-8AE0-9EA9AA4CFE7F}"/>
              </a:ext>
            </a:extLst>
          </p:cNvPr>
          <p:cNvSpPr txBox="1"/>
          <p:nvPr/>
        </p:nvSpPr>
        <p:spPr>
          <a:xfrm>
            <a:off x="88409" y="5022195"/>
            <a:ext cx="5725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 можете создать модель из нескольких подмоделей. Для создания подмоделей выберете необходимые части и нажав правую кнопку мыши выберете «</a:t>
            </a:r>
            <a:r>
              <a:rPr lang="en-US" dirty="0" err="1"/>
              <a:t>submodel</a:t>
            </a:r>
            <a:r>
              <a:rPr lang="ru-RU" dirty="0" smtClean="0"/>
              <a:t>».</a:t>
            </a:r>
            <a:endParaRPr lang="en-US" dirty="0"/>
          </a:p>
        </p:txBody>
      </p:sp>
      <p:pic>
        <p:nvPicPr>
          <p:cNvPr id="18" name="Picture 17" descr="A picture containing purple, pink, computer, sitting&#10;&#10;Description automatically generated">
            <a:extLst>
              <a:ext uri="{FF2B5EF4-FFF2-40B4-BE49-F238E27FC236}">
                <a16:creationId xmlns:a16="http://schemas.microsoft.com/office/drawing/2014/main" xmlns="" id="{F3C2EC58-F7AF-F045-BC00-625BD7E5F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981" y="3871802"/>
            <a:ext cx="2104328" cy="22184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A9E546B-FCA6-F74B-8605-6394C051CD0D}"/>
              </a:ext>
            </a:extLst>
          </p:cNvPr>
          <p:cNvSpPr/>
          <p:nvPr/>
        </p:nvSpPr>
        <p:spPr>
          <a:xfrm>
            <a:off x="7340322" y="4981025"/>
            <a:ext cx="740096" cy="1480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close up of electronics&#10;&#10;Description automatically generated">
            <a:extLst>
              <a:ext uri="{FF2B5EF4-FFF2-40B4-BE49-F238E27FC236}">
                <a16:creationId xmlns:a16="http://schemas.microsoft.com/office/drawing/2014/main" xmlns="" id="{82115442-DF6B-DC46-9774-A639055499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638" y="1212561"/>
            <a:ext cx="4018436" cy="208814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8F35423-33A3-2B4B-81A6-9B0B8CE84947}"/>
              </a:ext>
            </a:extLst>
          </p:cNvPr>
          <p:cNvSpPr/>
          <p:nvPr/>
        </p:nvSpPr>
        <p:spPr>
          <a:xfrm>
            <a:off x="7776754" y="1783658"/>
            <a:ext cx="1036320" cy="95506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482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751</TotalTime>
  <Words>603</Words>
  <Application>Microsoft Office PowerPoint</Application>
  <PresentationFormat>Экран 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СОЗДАНИЕ  SPIKE PRIME РОБОТОВ  В CAD-программах</vt:lpstr>
      <vt:lpstr>ДИЗАЙН РОБОТА</vt:lpstr>
      <vt:lpstr>ШАГ 1: ЗАГРУЗИТЕ И УСТАНОВИТЕ ПРОГРАММНОЕ ОБЕСПЕЧЕНИЕ</vt:lpstr>
      <vt:lpstr>ШАГ 2: УСТАНОВИТЕ ПАКЕТ CUSTOM PARTS</vt:lpstr>
      <vt:lpstr>ШАГ 2: альтернативный метод (имеет ошибки)</vt:lpstr>
      <vt:lpstr>ШАГ 3: используем новые элементы</vt:lpstr>
      <vt:lpstr>СОВЕТЫ ПО ИСПОЛЬЗОВАНИЮ STUDIO 2.0</vt:lpstr>
      <vt:lpstr>ОСНОВНЫЕ СОВЕТЫ ПО СОЗДАНИЮ</vt:lpstr>
      <vt:lpstr>ОСНОВЫ ПО СОЗДАНИЮ ИНСТРУКЦИЙ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Виктор</cp:lastModifiedBy>
  <cp:revision>65</cp:revision>
  <dcterms:created xsi:type="dcterms:W3CDTF">2019-12-31T03:18:51Z</dcterms:created>
  <dcterms:modified xsi:type="dcterms:W3CDTF">2020-07-13T17:36:28Z</dcterms:modified>
</cp:coreProperties>
</file>